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نَشَن نَبَمَ، وٌ شَ شَنُنتٍيَ مَسٍن عَ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بَرَ نَ بَتَاشّ سّبّ وٌ مَ، عَلَكٌ ﭑ شَ عَ كٌلٌن شَ وٌ تِنمَ ﭑ مَ يَامَرِ بِرِن سُشُ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 وٌ بَرَ دِحّ مِشِ ندٍ مَ، ﭑ قَن بَرَ دِحّ نَ كَنيِ مَ. شَ قٍ ندٍ بَرَ لُ وٌ تَفِ، ﭑ بَرَ دِحّ نَ بِرِن مَ وٌ شَ قٍ رَ عَلَ شَ مِشِ سُفَندِشِ يَ شْ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كٌ سٍنتَنّ نَشَ نْ وٌن نَ. وٌن بَرَ عَ وَلِ كِ كٌلٌ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تٌ سِفَ تِرٌيَسِ عَلَ شَ مِشِ سُفَندِشِ شَ شِبَارُ قَنيِ كَوَندِدٍ، ﭑ نَشَ عَ تٌ مَرِفِ نُ بَرَ سْونّيَ رَبَ ﭑ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ﭑ بْحّ مُ نُ سَشِ، بَرِ مَ ﭑ مُ ﭑ نفَشَكٍرٍنيِ تِتٌ لِشِ نَا. نَ نَن عَ تٌشِ ﭑ نَشَ حُنفُ رَبِرَ عٍ مَ، ﭑ قَ سِفَ مَسٍدٌ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تَنتُي نَ عَلَ بّ، نَشَن وٌن شُن نَكٍلِمَ عَ شَ مِشِ سُفَندِشِ سَابُي رَ. عِسَ كٌلٌنقٍ قَن عَلْ لَبُندّ شِرِ قَنيِ. عَلَ وٌن تَن نَن شّيشِ عَلَكٌ يِرٍ بِرِن شَ رَكٌلٌن نَ مَسٍن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ن لُشِ نّ عَلْ لَبُندّ شِرِ قَنيِ عَلَ نَشَن نَيٍنسٍنمَ كِسِ مِشِيٍ نُن كِسِتَرٍيٍ تَفِ.]]></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ن قِندِشِ مِشِ شِرِ حَاشِ نَن نَ كِسِتَرٍيٍ بّ نَشٍيٍ نَ يَهَننَمَ كِرَ شْن مَ. وٌن قِندِشِ مِشِ شِرِ حْشُنمّ نَن نَ كِسِ مِشِيٍ بّ نَشٍيٍ نَ عَرِيَننَ كِرَ شْن مَ. كْنْ عَدَ مَدِ مُندُن نْمَ نَ وَلِ مْولِ رَبَدٍ؟]]></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شُ تَن مُ عَلَ شَ مَسٍنيِ مَسٍنمَ كْبِرِ شَ قٍ رَ عَلْ كَوَندِتِ ندٍيٍ. مُشُ كَوَندِ تِمَ بْحّ قِيشّ نَن نَ عَلَ يَ شْرِ نَشَن مُشُ شّيشِ. مُشُ نَ رَبَمَ عَلَ شَ مِشِ سُفَندِشِ نَن سَابُ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ثْلُ شَ بِيَاسِ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كُي، ﭑ نُ بَرَ نَتّ تٌنفٌ عَ مُ لَنمَ ﭑ شَ سِفَ وٌ يِرٍ سُننُنيِ كُ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 ﭑ بَرَ وٌ تَن تْورْ، ندٍ نْمَ ﭑ نَسّيوَدٍ سْنْن؟ ﭑ وٌ تَن نَشٍيٍ رَ سُننُنشِ، وٌ تَن نَن قَ نْمَ نَ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نُ بَرَ نَ بَتَاشّ سّبّ عَلَكٌ وٌ حّرّ كِ، ﭑ نَشَن لِمَ وٌ يِ رَ، عَ نَشَ قِندِ سُننُنيِ رَ ﭑ بّ. عَ لَنمَ وٌ شَ قِندِ سّيوّ نَن نَ ﭑ بّ. ﭑ عَ كٌلٌن نَشَن نَ قِندِ سّيوّ رَ ﭑ بّ، عَ قِندِ مَ نّ سّيوّ رَ وٌ قَن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تٌ نَ بَتَاشّ سّبّ وٌ مَ، ﭑ بْحّ نُ ﭑ تْورْشِ، ﭑ يَيٍ نُ مِنِمَ. ﭑ مُ نَ سّبّشِ شّ عَلَكٌ ﭑ شَ وٌ تْورْ. ﭑ عَ سّبّشِ نّ عَلَكٌ وٌ شَ عَ كٌلٌن ﭑ وٌ شَنُشِ نّ يَتِ.]]></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شَ عَ قَلَ وٌ بّ، مِشِ نَشَن قِندِشِ يِ تْورّ سَابُي رَ، عَ مُ ﭑ تَن شَ تْورْشِ. عَ وٌ تَن نَن تْورْشِ، شَ نَ مُ عَ رَ عَ بَرَ ندٍيٍ تْورْ وٌ يَ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شِ فبٍفبٍ وٌ يَ مَ عٍ حَن بَرَ نَ كَنيِ حَشَنكَتَ. نَ بَرَ وَ سَكّ.]]></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دِحّ عَ مَ، وٌ شَ عَ رَلِمَنِيَ، عَلَكٌ نَ تْورّ نَشَ فبٌ يّ، عَ قَ نْ عَ رَ.]]></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2026-06-13T22:40:03Z</dcterms:created>
  <dcterms:modified xsi:type="dcterms:W3CDTF">2026-06-13T22:40:03Z</dcterms:modified>
  <dc:title>Bible.com.au: كٌرِنتِ عِِ 2:1-17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