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1288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ﭑ مُ يَافِمَ وْيّنيِ شُنفبٍ قَلَقٍ رَ وٌ بّ مَرِفِ شَ يَامَرِ شَ قٍ رَ، عَ نَشَن قِشِ ﭑ مَ عَلَكٌ ﭑ شَ وٌ مَلِ سّنبّ سْتْدٍ. عَ مُ ﭑ شّيشِ وٌ شُن نَكَنَدٍ 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مُ قِندِشِ مِشِ شَ رَ نَشَن نْمَ وٌ مَفَاشُدٍ ﭑ مَ سّبّلِ رَ، عَلْ وٌ عَ مَحْشُنشِ كِ نَ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دٍيٍ عَ قَلَمَ، «عَ شَ بَتَاشّيٍ سّنبّ فبٌ، عٍ شْرْشْ، كْنْ عَ فُندِ يَتِ نَ قَ، عَ سّنبّ مُ فبٌ، عَ شَ مَسٍنيِ يُسِ يٌ 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كَنيِيٍ شَ عَ كٌلٌن مُشُ نَشَن قَلَمَ مُشُ شَ بَتَاشّيٍ كُي، مُشُ قَمَ نّ نَ بِرِن نَكَمَلِدٍ مُشُ قَ تّمُ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 مُ سُو سَمَ مُشُ يّتّ مِسَالِدٍ يّتّ عِفبٌي رَ. مُشُ مُ وَ مَ مُشُ يّتّ مَنِيَقٍ عٍ رَ. عٍ نَ عٍ يّتّ عِفبٌ عٍ يّتّ شَ مَحْشُنيِ رَ، عٍ بَرَ فّ عٍ شَ لْننِتَرٍحَ مَسٍن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شُ مُ وَ مَ مُشُ يّتّ شَ قٍ قَلَقٍ هَن ثٌن! عَلَ يَامَرِ نَشَن قِشِ مُشُ مَ مِشِيٍ بّ مُشُ نَشٍيٍ شَرَنمَ، مُشُ نَ نَن قَلَمَ وٌ بّ.]]></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مُ لُشِ عَلْ مُشُ مُ سِفَ وٌ يِرٍ. مُشُ سِنفٍ نَن وٌ لِشِ عَلَ شَ مِشِ سُفَندِشِ شَ شِبَارُ قَن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مُشُ مُ مَتْشْي قٍنمَ هَن عَ دَنفِ عَ عِ مِشِ فبّتّيٍ شَ وَلِيٍ شَ قٍ رَ، قٌ وَلِ نَشَن سٌشِ مُشُ تَن يِ رَ. مُشُ وَ مَ نَشَن شْن، وٌ شَ دَنشَنِيَ شُن شَ مَسَ، مُشُ شَ وَلِ شَ فبٌ وٌ يَ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 كِ مُشُ نْمَ نّ عَلَ شَ شِبَارُ قَنيِ مَسٍندٍ يِرٍ فبّتّ نَشٍيٍ دَنفِ وٌ رَ. مُشُ مُ مَتْشْي قٍنمَ مِشِ فبّتّيٍ شَ وَلِ قْشِ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مِشِ وَ عَ يّتّ مَتْشْقٍ، مَرِفِ وَلِ نَشَن نَبَشِ عَ شَ دُنِحّءِفِرِ كُي، عَ شَ عَ يّتّ مَتْشْ مَرِفِ شَ قٍ نّ 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ثْلُ وْيّن كِ]]></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بَرِ مَ يّتّ مَتْشْي شَ مُ رَقَن مَرِفِ مَ، قٌ مَرِفِ يّتّ نَشَن مَتْشْ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تَن ثْلُ، ﭑ وَ مَ وٌ رَ سِقٍ عَلَ شَ مِشِ سُفَندِشِ شَ دِحّ نُن عَ شَ قَنيِ نَن سَابُي رَ. وٌ نَشّ عَ ﭑ سّنبّ مُ فبٌ ﭑ نَ وٌ يَ مَ تّمُي نَشّ، قٌ ﭑ نَ مَكُيَ وٌ رَ، ﭑ قَ وْيّن شْرْشْي قَلَ وٌ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ﭑ بَرَ وٌ مَيَندِ، وٌ نَشَ عَ نِيَ ﭑ مَ وْيّنيِ شَ شْرْشْ ﭑ قَ تّمُي وٌ يِرٍ. ندٍيٍ حْشْ عَ مَ مُشُ نَ حّرّقٍ عَدَ مَ كِ نَن تُن مَ. ﭑ وْيّنمَ عَ شْرْشْي رَ نَ مِشِيٍ نَن 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دَ مَدِ نَن مُشُ رَ، كْنْ مُشُ مُ فٍرٍ سٌمَ عَدَ مَ كِ شَ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مُ فٍرٍ سٌمَ عَدَ مَدِ شَ فٍرٍ سٌسٍيٍ شَ رَ. مُشُ فٍرٍ سٌمَ عَلَ شَ فٍرٍ سٌسٍيٍ نَن نَ نَشٍيٍ نْمَ سٍنتَنّ سّنبّيٍ كَنَدٍ. مُشُ مَحْشُنيِ بِرِن شُن نَكَنَمَ 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شَن عَلَ شَ قٍ كٌلٌنيِ مَتَندِ مَ يّتّ عِفبٌحَ كُي. مَحْشُنيِ بِرِن شَ لُ عَلَ شَ مِشِ سُفَندِشِ شَ يَامَرِ بُ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نَ وٌ شَ بَتُي رَكَمَلِ، نَشَن نَ تٌندِ نَ رَ، مُشُ قَمَ نّ نَ كَنيِ حَشَنكَتَ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وٌ شَ نَ قٍ مَتٌ عَ قَنيِ رَ. شَ مِشِ لَ عَ رَ عَ قِندِشِ عَلَ شَ مِشِ سُفَندِشِ نَن فبٍ رَ، عَ شَ عَ كٌلٌن مُشُ تَن قَن نَ نَ كِ نّ.]]></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2026-06-10T17:29:02Z</dcterms:created>
  <dcterms:modified xsi:type="dcterms:W3CDTF">2026-06-10T17:29:02Z</dcterms:modified>
  <dc:title>Bible.com.au: كٌرِنتِ عِِ 10:1-18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