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presProps" Target="presProps.xml"/>
  <Relationship Id="rId25" Type="http://schemas.openxmlformats.org/officeDocument/2006/relationships/viewProps" Target="viewProps.xml"/>
  <Relationship Id="rId2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405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كٌرِنتِ عِِ 10:1-1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ﭑ مُ يَافِمَ وْيّنيِ شُنفبٍ قَلَقٍ رَ وٌ بّ مَرِفِ شَ يَامَرِ شَ قٍ رَ، عَ نَشَن قِشِ ﭑ مَ عَلَكٌ ﭑ شَ وٌ مَلِ سّنبّ سْتْدٍ. عَ مُ ﭑ شّيشِ وٌ شُن نَكَنَدٍ شّ.]]></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ﭑ مُ قِندِشِ مِشِ شَ رَ نَشَن نْمَ وٌ مَفَاشُدٍ ﭑ مَ سّبّلِ رَ، عَلْ وٌ عَ مَحْشُنشِ كِ نَشّ.]]></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ندٍيٍ عَ قَلَمَ، «عَ شَ بَتَاشّيٍ سّنبّ فبٌ، عٍ شْرْشْ، كْنْ عَ فُندِ يَتِ نَ قَ، عَ سّنبّ مُ فبٌ، عَ شَ مَسٍنيِ يُسِ يٌ مُ نَ.»]]></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نَ كَنيِيٍ شَ عَ كٌلٌن مُشُ نَشَن قَلَمَ مُشُ شَ بَتَاشّيٍ كُي، مُشُ قَمَ نّ نَ بِرِن نَكَمَلِدٍ مُشُ قَ تّمُي.]]></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مُشُ مُ سُو سَمَ مُشُ يّتّ مِسَالِدٍ يّتّ عِفبٌي رَ. مُشُ مُ وَ مَ مُشُ يّتّ مَنِيَقٍ عٍ رَ. عٍ نَ عٍ يّتّ عِفبٌ عٍ يّتّ شَ مَحْشُنيِ رَ، عٍ بَرَ فّ عٍ شَ لْننِتَرٍحَ مَسٍندٍ.]]></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مُشُ مُ وَ مَ مُشُ يّتّ شَ قٍ قَلَقٍ هَن ثٌن! عَلَ يَامَرِ نَشَن قِشِ مُشُ مَ مِشِيٍ بّ مُشُ نَشٍيٍ شَرَنمَ، مُشُ نَ نَن قَلَمَ وٌ بّ.]]></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عَ مُ لُشِ عَلْ مُشُ مُ سِفَ وٌ يِرٍ. مُشُ سِنفٍ نَن وٌ لِشِ عَلَ شَ مِشِ سُفَندِشِ شَ شِبَارُ قَنيِ رَ.]]></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مُشُ مُ مَتْشْي قٍنمَ هَن عَ دَنفِ عَ عِ مِشِ فبّتّيٍ شَ وَلِيٍ شَ قٍ رَ، قٌ وَلِ نَشَن سٌشِ مُشُ تَن يِ رَ. مُشُ وَ مَ نَشَن شْن، وٌ شَ دَنشَنِيَ شُن شَ مَسَ، مُشُ شَ وَلِ شَ فبٌ وٌ يَ مَ.]]></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نَ كِ مُشُ نْمَ نّ عَلَ شَ شِبَارُ قَنيِ مَسٍندٍ يِرٍ فبّتّ نَشٍيٍ دَنفِ وٌ رَ. مُشُ مُ مَتْشْي قٍنمَ مِشِ فبّتّيٍ شَ وَلِ قْشِيٍ رَ.]]></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شَ مِشِ وَ عَ يّتّ مَتْشْقٍ، مَرِفِ وَلِ نَشَن نَبَشِ عَ شَ دُنِحّءِفِرِ كُي، عَ شَ عَ يّتّ مَتْشْ مَرِفِ شَ قٍ نّ عِ.]]></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ثْلُ وْيّن كِ]]></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بَرِ مَ يّتّ مَتْشْي شَ مُ رَقَن مَرِفِ مَ، قٌ مَرِفِ يّتّ نَشَن مَتْشْمَ.]]></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ﭑ تَن ثْلُ، ﭑ وَ مَ وٌ رَ سِقٍ عَلَ شَ مِشِ سُفَندِشِ شَ دِحّ نُن عَ شَ قَنيِ نَن سَابُي رَ. وٌ نَشّ عَ ﭑ سّنبّ مُ فبٌ ﭑ نَ وٌ يَ مَ تّمُي نَشّ، قٌ ﭑ نَ مَكُيَ وٌ رَ، ﭑ قَ وْيّن شْرْشْي قَلَ وٌ بّ.]]></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ﭑ بَرَ وٌ مَيَندِ، وٌ نَشَ عَ نِيَ ﭑ مَ وْيّنيِ شَ شْرْشْ ﭑ قَ تّمُي وٌ يِرٍ. ندٍيٍ حْشْ عَ مَ مُشُ نَ حّرّقٍ عَدَ مَ كِ نَن تُن مَ. ﭑ وْيّنمَ عَ شْرْشْي رَ نَ مِشِيٍ نَن بّ.]]></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عَدَ مَدِ نَن مُشُ رَ، كْنْ مُشُ مُ فٍرٍ سٌمَ عَدَ مَ كِ شَ مَ.]]></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مُشُ مُ فٍرٍ سٌمَ عَدَ مَدِ شَ فٍرٍ سٌسٍيٍ شَ رَ. مُشُ فٍرٍ سٌمَ عَلَ شَ فٍرٍ سٌسٍيٍ نَن نَ نَشٍيٍ نْمَ سٍنتَنّ سّنبّيٍ كَنَدٍ. مُشُ مَحْشُنيِ بِرِن شُن نَكَنَمَ نّ]]></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نَشَن عَلَ شَ قٍ كٌلٌنيِ مَتَندِ مَ يّتّ عِفبٌحَ كُي. مَحْشُنيِ بِرِن شَ لُ عَلَ شَ مِشِ سُفَندِشِ شَ يَامَرِ بُن مَ.]]></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وٌ نَ وٌ شَ بَتُي رَكَمَلِ، نَشَن نَ تٌندِ نَ رَ، مُشُ قَمَ نّ نَ كَنيِ حَشَنكَتَدٍ.]]></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وٌ شَ نَ قٍ مَتٌ عَ قَنيِ رَ. شَ مِشِ لَ عَ رَ عَ قِندِشِ عَلَ شَ مِشِ سُفَندِشِ نَن فبٍ رَ، عَ شَ عَ كٌلٌن مُشُ تَن قَن نَ نَ كِ نّ.]]></a:t>
            </a:r>
          </a:p>
        </p:txBody>
      </p:sp>
    </p:spTree>
  </p:cSld>
  <p:clrMapOvr>
    <a:masterClrMapping/>
  </p:clrMapOvr>
</p:sld>
</file>

<file path=ppt/theme/theme1.xml><?xml version="1.0" encoding="utf-8"?>
<a:theme xmlns:a="http://schemas.openxmlformats.org/drawingml/2006/main" name="Theme79">
  <a:themeElements>
    <a:clrScheme name="Theme7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2026-07-26T01:03:06Z</dcterms:created>
  <dcterms:modified xsi:type="dcterms:W3CDTF">2026-07-26T01:03:06Z</dcterms:modified>
  <dc:title>Bible.com.au: كٌرِنتِ عِِ 10:1-18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