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فَشَكٍرٍنيِيٍ، مُشُ وَ مَ وٌ شَ عَ كٌلٌن مُشُ حَشَنكَتّ نَشَن سْتْ عَسِ. عَ نُ فبٌ دَنفِ مُشُ سّنبّ رَ، مُشُ قَ عَ مَحْشُن مُشُ نَ قَشَقٍ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مَحْشُنيِ بَرَ لُ مُشُ شُنيِ عَلَكٌ مُشُ نَشَ مُشُ شَشِلِ تِ مُشُ يّتّ رَ، مُشُ شَ مُشُ شَشِلِ تِ عَلَ نَن نَ نَشَن قَشَمِشِيٍ رَكٍلِ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ن نَن فبَنسَن مُشُ رَتَنفَشِ نَ قَشّ حَاشِ مَ. عَ مَن قَمَ نَ رَبَدٍ مُشُ بّ. مُشُ بَرَ لَ عَ رَ عَ مَن قَمَ نّ مُشُ رَتَنفَ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قَن نْمَ مُشُ مَلِدٍ نَ كُي وٌ شَ عَلَ مَشَندِ رَ. مِشِ فبٍفبٍ نَ عَلَ مَشَندِ مُشُ بّ، مِشِ فبٍفبٍ قَمَ نّ عَلَ تَنتُدٍ عَ شَ هِننّ شَ قٍ رَ عَ نَشَن قِمَ مُشُ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سّيوَشِ يِ نَن مَ. مُشُ عَ كٌلٌن مُشُ بْحّ كُي عَ مُشُ بَرَ حّرّ دُنِحَ كُي وٌ يَ مَ سّنِيّنيِ نُن بْحّ قِيشّ كُي، نَشَن قَتَنشِ عَلَ رَ. مُشُ حّرّشِ نَ كِ نّ وٌ يَ مَ دَنفِقٍ يِرٍ بِرِن نَ. نَ حّرّ مْولِ مُ كٍلِشِ عَدَ مَدِ شَ لْننِ شَ مَ. عَ كٍلِشِ عَلَ شَ هِننّ نَ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مُ سٍسٍ سّبّ وٌ مَ وٌ مُ نْمَ نَشَن تٌدٍ نُن عَ كٌلٌندٍ عَ قِيشّ رَ. عَ شْلِ ﭑ مَ وٌ شَ قَهَامُي شَ كَمَلِ نَ شَ قٍ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حَن بَرَ ندٍ كٌلٌن، كْنْ وٌ شَ قَهَامُي قَمَ نّ كَمَلِدٍ عَ كٌلٌنقٍ رَ عَ وٌن بِرِن بِنيّ سْتْمَ نّ وٌن مَرِفِ عِسَ قَ تّمُي وٌن بٌرٍ شَ 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تٌ نَ كٌلٌن، ﭑ نَشَ وَ سِفَقٍ وٌ يِرٍ عَلَكٌ وٌ مَن شَ هِننّ سْ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شَ وَ دَنفِقٍ وٌ يِرٍ ﭑ سِفَمَ مَسٍدٌن تّمُي نَشّ، ﭑ مَن شَ دَنفِ وٌ يِرٍ ﭑ كٍلِمَ مَسٍدٌن تّمُي نَشّ. نَ كِ وٌ نْمَ ﭑ مَلِدٍ ﭑ مَ بِيَاسِ كُي سِفَقٍ رَ يُدَ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حْشْ عَ مَ نَتّ تٌنفٌشِ نَ عَ رَ عَدَ مَدِ كِ مَ، نَشَن وْيّن قِرِن قَلَ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تْي شَ لِمَ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بَرَ عَ قَلَ وٌ بّ عَلَ تِنشِنشِ شِلِ رَ، ﭑ مُ وُلٍ قَلَمَ ﭑ مَ مَسٍنيِ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شَ مِشِ سُفَندِشِ عِسَ، نَشَن قِندِشِ عَلَ شَ دِ رَ، مُشُ نَشَن مَسٍنشِ وٌ بّ، عَ قَن مُ عَ يّتّ مَتَندِ مَ. ﭑ تَن، سِلَسِ، نُن تِمٌتٍ، مُشُ نَشَن كَوَندِشِ وٌ بّ، نَ بِرِن قِندِشِ نْندِ نَ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 قَمَ عَ شَ لَايِدِ بِرِن نَكَمَلِدٍ عِسَ سَابُي رَ. نَ نَن عَ رَ وٌن «عَمِنَ» رَتِنمَ عِسَ شِلِ رَ عَلَ شَ نْرّ شَ 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 نَن وٌن بِرِن مَ دَنشَنِيَ رَ سَبَتِشِ عَ شَ مِشِ سُفَندِشِ سَابُي رَ. عَ بَرَ وٌن سُفَن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قَ عَ شَ تْنشُمَ سَ وٌن مَ، نَشَن عَ مَسٍنشِ عَ وٌن قِندِشِ عَ فبٍ نَن نَ. عَ بَرَ عَ يّتّ شَشِلِ رَ سٌ وٌن بْحّ عِ نَشَن عَ مَسٍنمَ عَ قَمَ نّ وٌن كِدٍ عَرِيَننَ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نَ ﭑ سٍيدٍ رَ. ﭑ مُ فبِلٍنشِ كٌرِنتِ، عَلَكٌ عَ نَشَ قِندِ تْورّ رَ وٌ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مُ وَ مَ دَنشَنِيَتْييٍ يَمَرِقٍ، كْنْ مُشُ وَ مَ كَقُقٍ نّ وٌ مَ عَلَكٌ وٌ شَ سّيوَ بَرِ مَ وٌ سَبَتِشِ دَنشَنِيَ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ثْلُ، عَلَ بَرَ تِن نَشَن شَ قِندِ عَ شَ شّيرَ رَ، ﭑ نُن ﭑ نفَشَكٍرٍنيِ تِمٌتٍ، مُشُ بَرَ وٌ شّيبُ، وٌ تَن عَلَ شَ دَنشَنِيَتْي نَشٍيٍ نَ كٌرِنتِ، عَ نُن سّنِيّنتْي بِرِن نَشٍيٍ نَ عَ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بَبَ عَلَ نُن وٌن مَرِفِ، عَلَ شَ مِشِ سُفَندِشِ عِسَ، عٍ شَ هِننّ نُن بْحّسَ قِ وٌ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تَنتُي نَ عَلَ بّ، نَشَن قِندِشِ وٌن مَرِفِ عِسَ بَبَ رَ، عَ شَ مِشِ سُفَندِشِ. بَبَ كِنِكِنِنتٍ نَ عَ رَ، نَشَن مِشِيٍ رَلِمَنِيَمَ عٍ شَ قٍ بِرِن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وٌن نَلِمَنِيَمَ وٌن مَ تْورّ كُي، عَلَكٌ وٌن قَن شَ نْ تْورْ مِشِ فبّتّيٍ رَلِمَنِيَدٍ نَ 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ن مَ تْورّ شُن مَسَمَ عَلَ شَ مِشِ سُفَندِشِ شَ قٍ رَ كِ نَشّ، وٌن مَ لِمَنِيَ قَن شُن مَسَمَ عَ سَابُي رَ نَ كِ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نَ تْورْقٍ عَلَكٌ وٌ تَن شَ لِمَنِيَ نُن كِسِ سْتْ. مُشُ شَ لِمَنِيَ عَ نِيَمَ نّ وٌ قَن شَ لِمَنِيَ سْتْ عَلَكٌ وٌ قَن شَ نْ وٌ شَ تْورّ رَ. وٌن بِرِن نَ تْورْقٍ كِ كٍ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عَ كٌلٌن عَ قَنيِ رَ وٌ شَ دَنشَنِيَ سْونّيَمَ نّ، بَرِ مَ وٌ لِمَنِيَ سْتْمَ وٌ شَ تْورّ نَن كُي.]]></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2026-06-15T08:07:53Z</dcterms:created>
  <dcterms:modified xsi:type="dcterms:W3CDTF">2026-06-15T08:07:53Z</dcterms:modified>
  <dc:title>Bible.com.au: كٌرِنتِ عِِ 1:1-24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