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شَ وَلِ فبّتّيٍعِسِرَيِلَ مَنفّيٍ عِ ٩‏؛١٠ ٬ ٢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مْشْحّن بُن مَ، سُلٍمَنِ نَشَ عَلَتَلَ شَ بَنشِ نُن عَ يّتّ بَنشِ 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تَايٍ يَءِلَن، شِرَ مِ نَشٍيٍ سٌ عَ يِ رَ، عَ قَ عِسِرَيِلَكَيٍ رَ سَبَتِ نَ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لٍمَنِ نَشَ شَمَتَ سٌبَ فٍرٍ، عَ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تَدِ مٌرٌ تِ فبٍنفبٍرٍنيِ مَ، عَ نُن تَا فبّتّيٍ شَمَتَ بْشِ مَ مَنفّ هَرِفٍ رَفَتَمَ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بٍتِ شٌرٌن قُفٍ نُن بٍتِ شٌرٌن لَبٍ تِ، عَ نَ تَايٍ مَكَنتَ تّتّ قَنيِيٍ نُن نَادّ شُنف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بَالَتِ تِ عَ نُن تَا فبّتّيٍ مَنفّ هَرِفٍ رَفَتَمَ دّننَشّ، عَلْ سْورِ رَفِسٍيٍ نُن سٌييٍ. سُلٍمَنِ نَشَ يِرٍ فبٍفبٍ تِ عَ يّتّ بّ دَرِ سَلَمُ، لِبَن، نُن عَ شَ بْشِ بِرِن عَ نَشَن يَمَ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تِكَيٍ، عَمٌرِكَيٍ، ثٍرٍ سِكَيٍ، هِوِكَيٍ، نُن يٍبُسُكَيٍ نَشٍيٍ لُ عِسِرَيِلَ بْشِ مَ، نَشٍيٍ مُ قِندِ عِسِرَيِلَكَ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كَيٍ مُ نَشٍيٍ قَشَ، سُلٍمَنِ نَشَ عٍ قِندِ كٌنيِيٍ رَ. هَن تٌ عٍ نَ نَ كِ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لٍمَنِ مُ تِن عِسِرَيِلَكَ يٌ شَ قِندِ كٌنيِ رَ عَ شَ وَلِيٍ شَ قٍ رَ، بَرِ مَ فٍرٍ سٌي نُن سْورِ شُنيِيٍ نَن نُ لَنشِ عٍ تَن مَ، عٍ نُ مّينِمَ عَ شَ سْورِ رَفِسٍيٍ نُن عَ شَ سٌي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فّ سُلٍمَنِ نَشَ مِشِ كّمّ قِرِن مِشِ تٌنفٌ سُولِ تِ شُنيِيٍ رَ حَمَ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مَنِ نَشَ قِرَوُنَ شَ دِ فِنّ تٌنفٌ دَوُدَ شَ تَا كُي، عَ عَ رَتُنُ بَنشِ فبّتّ كُي، عَ نَشَن تِشِ عَ بّ. عَ نَشَ عَ قَلَ، «ﭑ مَ فِنّ مُ لُمَ عِسِرَيِلَ مَنفّ دَوُدَ شَ بَنشِ كُي، عَلَتَلَ شَ سَاتّ كَنكِرَ نَ دّننَشّ. نَا قِندِشِ يِرٍ سّنِيّنشِ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لٍمَنِ نُ سّرّشّ فَن دَاشِيٍ بَمَ عَلَتَلَ بّ، عَ شَ سّرّشّبَدٍ قَرِ نَشَن نُ تِشِ هْرْ مْبَنشِ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سّرّشّيٍ بَ نّ عَلْ عَننَبِ مُنسَ عَ يَمَرِ كِ نَشّ لْشْ يٌ لْشْ، مَلَبُي لْشْييٍ رَ، كِكٍ نّينّ رَ، نُن سَلِ شُنفبٍ سَشَنيِيٍ رَ حّ يٌ حّ. نٍيٍ قِندِ تَامِ لّبِنِتَرٍ سَلِ، لْشُنيِيٍ سَلِ، نُن بَفٍ تِ سَلِ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لٍمَنِ نَشَ عَ بَبَ دَوُدَ شَ نَتّيٍ رَكَمَلِ سّرّشّدُبّيٍ نُن لٍوِكَيٍ شَ قٍ رَ. كَنكَن نُ عَ فبٍ وَلِ رَبَمَ. لٍوِكَيٍ نُ عَلَ مَتْشْمَ، عٍ مَن نُ قَ سّرّشّدُبّيٍ مَلِ. نَادّ كَنتّيٍ قَن نَشَ عٍ فبٍ وَلِ رَبَ، كَنكَن نَشَ تِ عَ تِدٍ عَلْ عَلَ شَ مِشِ دَوُدَ عَ يَمَرِ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دُبّيٍ نُن لٍوِكَيٍ مُ مَنفّ شَ يَامَرِ يٌ مَتَندِ، هَلِ عَ نَشَن قَلَ نَاقُلِ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مَنِ شَ وَلِ بِرِن كَمَلِ نَ كِ نّ، كٍلِقٍ عَلَتَلَ شَ بَنشِ كْورِن لْشْي مَ، عَ سَ دْشْ عَ رَحْنيِ رَ. عَلَتَلَ شَ بَنشِ وَلِ بِرِن رَبَ نّ، عَ كَمَلِ عَ قَ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 دَنفِ سُلٍمَنِ نَشَ سِفَ عٍسِيٌن فٍبٍرِ نُن عٍلَتَ بَا دّ رَ عٍدٌن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شِرَ مِ نَشَ كُنكُييٍ نُن عٍ رَحّرّ مَ قَنيِيٍ رَ سَنبَ سُلٍمَنِ مَ. نٍيٍ نَشَ سَ عَ فبٍيٍ شُن مَ عٌقِرِ بْشِ مَ، عَلَكٌ عٍ شَ شّيمَ كِلٌ وُلُ قُ نُن سُولِ كِلٌ كّمّ سَشَن تٌنفٌ مَنفّ سُلٍمَنِ بّ. عٍ نُن مَنفّ سُلٍمَنِ شَ وَلِكّيٍ نَشَ سِفَ نَ رَ سُلٍمَنِ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يُدَيَ مَنفّيٍ ٢ 8:1-18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