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لٍكّيٍ فَبُتٍنيِيٍ نُ عِتَلَشِ سَاتّ كَنكِرَ نُن عَ مَشَنِن سٍيٍ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اتّ كَنكِرَ مَشَنِن سٍيٍ قِندِشِ وُرِ كُيٍيٍ نَن نَ، نَشٍيٍ نُ مِنِمَ يِرٍ سّنِيّنشِ قِسَمَنتٍ كُي، كْنْ عٍ مُ نُ نْمَ تٌدٍ هْرْ مْبَنشِ تَندٍ مَ. هَن تٌ سَاتّ كَنكِرَ نَ مّ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سٍ مُ نُ نَ نَ سَاتّ كَنكِرَ كُي، قٌ نَ وَلَشّ قِرِنيِ عَننَبِ مُنسَ نَشٍيٍ سَ عَ كُي. عَ نَ رَبَ شٌرٍبٍ فٍيَ يِرٍ، نّ عَلَتَلَ سَاتّ شِرِ لْشْي، عِسِرَيِلَكَيٍ مِنِ تّمُي مِسِ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سّرّشّدُبّيٍ نَشَ مِنِ يِرٍ سّنِيّنشِ كُي. سّرّشّدُبّ نَشٍيٍ نُ نَ نَ شُندّ كُي، عٍ بِرِن نُ بَرَ سّنِيّ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لٍوِكَ بّيتِبَيٍ، عَسَقِ، هٍمَن يٍدُتُن، عٍ شَ دِيٍ، نُن عٍ نفَشَكٍرٍنيِيٍ، عٍ بِرِن مَشِرِشِ دُفِ قَنيِ فّسّ قُتِ دَاشِ رَ. عٍ نُ نَ سّرّشّبَدٍ سٌفٍتٍدٍ بِرِ، مَشَسٍيٍ نُن كْرَيٍ نُ نَ عٍ يِ رَ. سّرّشّدُبّ مِشِ كّمّ مْشْحّن قَن نُ نَ عٍ سّيتِ مَ، عٍ سَرَيٍ قٍ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 قٍيٍ نُن بّيتِبَيٍ نَشَ كَقُ عٍ بٌورٍ مَ عَلَتَلَ مَتْشْدٍ عٍ شَ سَرَيٍ، مَشَسٍيٍ، نُن كْرَيٍ شُي رَ. عٍ نَشَ عَلَتَلَ تَنتُ يِ مَسٍنيِ رَ، «عَلَ شَ هِننّ فبٌ، عَ شَ قٌنِسِرٍيَ مُ حْنمَ عَبَدَن!» نَ تّمُي، نُشُي نَشَ عَلَتَلَ شَ بَنشِ رَ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دُبّيٍ مُ نْ لُدٍ نَا عٍ شَ وَلِ رَبَدٍ نَ نُشُي شَ قٍ رَ. عَلَتَلَ شَ نْرّ نُ بَرَ عَ شَ بَنشِ رَ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رَبِقٍعِسِرَيِلَ مَنفّيٍ عِ ٨‏؛١ ٬ ١٣]]></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تٌ فّ عَلَتَلَ شَ هْرْ مْبَنشِ تِدٍ، عَ نَشَ سٍ بِرِن نَسٌ عَ كُي عَ بَبَ دَوُدَ نَشٍيٍ قِشِ عَلَ مَ، فبٍتِ، شّيمَ، عَ نُن سٍ مْولِ بِرِن. عَ نَشَ عٍ سَ نَاقُلِ رَفَتَدٍ عَلَ شَ بَنشِ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سُلٍمَنِ نَشَ عِسِرَيِلَ قٌرِيٍ، بْنسْي شُنيِيٍ، نُن عِسِرَيِلَ دٍنبَيَ شُنيِيٍ، مَشِلِ عَلَكٌ عٍ شَ تٍ عَلَتَلَ شَ سَاتّ كَنكِرَ رَ كٍلِقٍ سِيٌن، دَوُدَ شَ تَ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 بِرِن نَشَ عٍ مَلَن مَنفّ يِرٍ عَلَكٌ عٍ شَ كِكٍ سٌلٌقٍرٍ ندٍ سَلِ رَ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قٌرِيٍ بِرِن تٌ مّننِ لِ، لٍوِكَيٍ نَشَ سَاتّ كَنكِرَ تٌن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عَ شَنِن عَ نُن عَلَ شَ كِرِ بَنشِ نَرَلَندٍ، عَ نُن سٍ سّنِيّنشِ نَشٍيٍ نُ نَ عَ كُي. لٍوِ سّرّشّدُبّيٍ نَن نَ وَلِ رَبَ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سُلٍمَنِ نُن عِسِرَيِلَ حَمَ، نَشٍيٍ بِرِن نُ مَشِلِشِ، نَشَ تِ سَاتّ كَنكِرَ يَ رَ. عٍ نَشَ شُرُ سٍ لَنمَيٍ نُن عَ شُنفبٍ فبٍفبٍ بَ سّرّشّ رَ، نَشَن كْنتِ مُ نْمَ كٌلٌ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شّدُبّيٍ نَشَ عَلَتَلَ شَ سَاتّ كَنكِرَ دْشْ عَ دْشْدٍ، عَلَ شَ هْرْ مْبَنشِ كُي، يِرٍ سّنِيّنشِ قِسَمَنتٍ. عٍ عَ دْشْ مَلٍكّيٍ فَبُتٍنيِيٍ بُن مَ.]]></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يُدَيَ مَنفّيٍ ٢ 5:1-14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