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تٍيبِلِ قُ قَن يَءِلَن، عَ عٍ دْشْ هْرْ مْبَنشِ كُي، سُولِ يِرٍقَنيِ مَ، سُولِ كْولَ مَ. عَ نَشَ ثْوتِ تٌقَنيِ كّمّ يَءِلَن شّي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سّرّشّدُبّيٍ شَ تّتّ يَءِلَن، عَ نُن تّتّ شُنفبٍ فبّتّ نُن عَ نَادّيٍ. عَ نَشَ نَادّيٍ مَسٌ يْشُ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يٍ سَسٍ دِفِلِنشِ شُنفبٍ نَشَن شِلِ «بَا،» عَ دْشْشِ هْرْ مْبَنشِ يِرٍقَنيِ سٌفٍتٍدٍ بِ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رَ مِ نَشَ تُندٍيٍ، سُشُمّيٍ، نُن ثْوتِيٍ قَن يَءِلَن. نَ كُي، شُرَ مِ نَشَ فّ مَنفّ سُلٍمَنِ شَ وَلِيٍ رَ عَلَ شَ هْرْ مْبَنشِ شَ قٍ رَ. نَ وَلِيٍ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مّ تٌقَنيِ تِشِ قِرِن، عٍ شُنتَفِيٍ مَسٌلِشِ عَلْ لُوتِ دّنبّشِ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وبّ بٌفِ مَنِيّ كّمّ نَانِ فبَكُشِ عٍ رَ، سَقّ قِرِن نَ كَنكَن شُنتَفِ عَ لُوتِ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 سَسٍيٍ نُن عٍ دْشْسٍ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سَسٍ شُنفبٍ نَشَن شِلِ «بَا،» نِنفٍ قُ نُن قِرِن نَشٍيٍ نَ يٍ سَسٍ شُنفبٍ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دٍيٍ، نُن سُشُمّيٍ. يِ سٍيٍ بِرِن، شُرَ مَبِ نَشٍيٍ يَءِلَن مَنفّ سُلٍمَنِ بّ، عَلَتَلَ شَ بَنشِ شَ قٍ رَ، عٍ بِرِن يَءِلَنشِ يْشُي قَنيِ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نُ نَ يْشُي رَشُنُمَ يُرُدّن مّرّ نَن مَ، سُكْتِ نُن سَرَتَن تَ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سٍ سّنِيّنشِيٍعِسِرَيِلَ مَنفّيٍ عِ ٧‏؛٢٣ ٬ ٥١]]></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مَنِ يْشُي نَشَن نَوَلِشِ نَا، عَ بِنيّ شَسَبِ مُ نْمَ كٌلٌن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نِ نُ بَرَ سٍ بِرِن يَءِلَن عَلَ شَ بَنشِ بّ؛ سّرّشّبَدٍ شّيمَ دَاشِ، تٍيبِلِيٍ تَامِ سّرّشّ سَمَ دّن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لَنثُي نُن عٍ دْشْسٍ شّيمَ دَاشِيٍ نَشٍيٍ دّشّمَ يِرٍ سّنِيّنشِ كُي سّرِيّ كِ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فٍيٍ، لَنثُييٍ، سُشُمّ شّيمَ تِنسٍ دَاشِ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نّيٍ، ثْوتِ تٌقَنيِيٍ، ثِلٍتِيٍ، كٌلٌثْوتِ شّيمَ قَنيِ دَاشِيٍ، نَادّيٍ شّيمَ دَاشِ نَشٍيٍ نُ نَ يِرٍ سّنِيّنشِ قِسَمَنتٍ سٌدٍ دّ رَ، نُن هْرْ مْبَنشِ سٌدٍ دّ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يْشُي سّرّشّبَدٍ يَءِلَن، نَشَن شَ كُيّ نْنفْن يَ مْشْحّن لِمَ، عَ عِفبٌي نْنفْن يَ مْشْحّن، عَ عِتٍ نْنفْن يَ 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يٍ سَسٍ شُنفبٍ دِفِلِنشِ يَءِلَن يْشُي رَ. عَ دّ شَ مَءِفبٌي نْنفْن يَ قُ، عَ عِتٍ نْنفْن يَ سُولِ، عَ شَ مَرَدِفِلِنيِ نْنفْن يَ تٌنفٌ سَ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يٍ سَسٍ دّ رَبِلِنيِ بُنيِ مَسٌلِشِ مَنِيَ نِنفٍيٍ رَ، نَشٍيٍ دْشْشِ عٍ بٌورٍ رَ. نِنفٍ قُ نَ نْنفْن يَ كٍرٍن مَ، سُولِ عَ قَرِ، سُولِ عَ بُن. نِنفٍيٍ يٌ، يٍ سَسٍ يٌ، نَ بِرِن يَءِلَنشِ عَ بٌورٍ نَن نَ كٍرٍ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يٍ سَسٍ نُ دْشْشِ نِنفٍ فبّتّ قُ نُن قِرِن قَرِ. سَشَن يَ رَقِندِشِ كْولَ مَ، سَشَن يَ رَقِندِشِ سٌفٍفٌرٌدٍ مَ، سَشَن يَ رَقِندِشِ يِرٍقَنيِ مَ، سَشَن يَ رَقِندِشِ سٌفٍتٍدٍ مَ. نَ يٍ سَسٍ نَشَن نُ شِلِ «بَا» نُ دْشْشِ نَ نِنفٍيٍ قَرِ، عٍ يَ رَقِندِشِ تَندٍ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يٍ سَسٍ شَ دّ رَبِنيّ سُشُ كٍرٍن. عَ دّ كِرِ مَسٌلِشِ مَنِيَ سَنسِ قُفٍ تٌقَنيِ رَ. يٍ قِقَ كّمّ سٌلٌقٍرٍ قِقَ تٌنفٌ سُولِ نُ نْمَ سَدٍ عَ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يٍ سَسٍ قُ فبّتّ يَءِلَن عَلَكٌ عٍ شَ شُرُ سٍ سّرّشّ فَن دَاشِيٍ مَشَ مّننِ. سُولِ نُ دْشْشِ هْرْ مْبَنشِ يِرٍقَنيِ مَ، سُولِ نُ دْشْشِ عَ كْولَ مَ. سّرّشّدُبّيٍ تَن نُ عٍ مَشَمَ يٍ نَن نَ، نَشَن نُ نَ نَ يٍ سَسٍ شُنفبٍ كُي، نَشَن نُ شِلِ «بَا.»]]></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لَنثُي دْشْسٍ قُ يَءِلَن شّيمَ رَ، عَلْ عَ نُ سّبّشِ كِ نَشّ. عَ نَشَ عٍ دْشْ هْرْ مْبَنشِ كُي، سُولِ يِرٍقَنيِ مَ، سُولِ كْولَ مَ.]]></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2026-08-15T14:59:08Z</dcterms:created>
  <dcterms:modified xsi:type="dcterms:W3CDTF">2026-08-15T14:59:08Z</dcterms:modified>
  <dc:title>Bible.com.au: يُدَيَ مَنفّيٍ ٢ 4:1-22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