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presProps" Target="presProps.xml"/>
  <Relationship Id="rId29" Type="http://schemas.openxmlformats.org/officeDocument/2006/relationships/viewProps" Target="viewProps.xml"/>
  <Relationship Id="rId3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638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يُدَيَ مَنفّيٍ ٢ 4: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عَ نَشَ تٍيبِلِ قُ قَن يَءِلَن، عَ عٍ دْشْ هْرْ مْبَنشِ كُي، سُولِ يِرٍقَنيِ مَ، سُولِ كْولَ مَ. عَ نَشَ ثْوتِ تٌقَنيِ كّمّ يَءِلَن شّيمَ رَ.]]></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عَ نَشَ سّرّشّدُبّيٍ شَ تّتّ يَءِلَن، عَ نُن تّتّ شُنفبٍ فبّتّ نُن عَ نَادّيٍ. عَ نَشَ نَادّيٍ مَسٌ يْشُي رَ.]]></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نَ يٍ سَسٍ دِفِلِنشِ شُنفبٍ نَشَن شِلِ «بَا،» عَ دْشْشِ هْرْ مْبَنشِ يِرٍقَنيِ سٌفٍتٍدٍ بِرِ.]]></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شُرَ مِ نَشَ تُندٍيٍ، سُشُمّيٍ، نُن ثْوتِيٍ قَن يَءِلَن. نَ كُي، شُرَ مِ نَشَ فّ مَنفّ سُلٍمَنِ شَ وَلِيٍ رَ عَلَ شَ هْرْ مْبَنشِ شَ قٍ رَ. نَ وَلِيٍ نَن يَ؛]]></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فّمّ تٌقَنيِ تِشِ قِرِن، عٍ شُنتَفِيٍ مَسٌلِشِ عَلْ لُوتِ دّنبّشِيٍ،]]></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كْوبّ بٌفِ مَنِيّ كّمّ نَانِ فبَكُشِ عٍ رَ، سَقّ قِرِن نَ كَنكَن شُنتَفِ عَ لُوتِيٍ مَ،]]></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يٍ سَسٍيٍ نُن عٍ دْشْسٍيٍ،]]></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يٍ سَسٍ شُنفبٍ نَشَن شِلِ «بَا،» نِنفٍ قُ نُن قِرِن نَشٍيٍ نَ يٍ سَسٍ شُنفبٍ بُن مَ،]]></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تُندٍيٍ، نُن سُشُمّيٍ. يِ سٍيٍ بِرِن، شُرَ مَبِ نَشٍيٍ يَءِلَن مَنفّ سُلٍمَنِ بّ، عَلَتَلَ شَ بَنشِ شَ قٍ رَ، عٍ بِرِن يَءِلَنشِ يْشُي قَنيِ نَن نَ.]]></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مَنفّ نُ نَ يْشُي رَشُنُمَ يُرُدّن مّرّ نَن مَ، سُكْتِ نُن سَرَتَن تَفِ.]]></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هْرْ مْبَنشِ سٍ سّنِيّنشِيٍعِسِرَيِلَ مَنفّيٍ عِ ٧‏؛٢٣ ٬ ٥١]]></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سُلٍمَنِ يْشُي نَشَن نَوَلِشِ نَا، عَ بِنيّ شَسَبِ مُ نْمَ كٌلٌندٍ.]]></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سُلٍمَنِ نُ بَرَ سٍ بِرِن يَءِلَن عَلَ شَ بَنشِ بّ؛ سّرّشّبَدٍ شّيمَ دَاشِ، تٍيبِلِيٍ تَامِ سّرّشّ سَمَ دّننَشّ،]]></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لَنثُي نُن عٍ دْشْسٍ شّيمَ دَاشِيٍ نَشٍيٍ دّشّمَ يِرٍ سّنِيّنشِ كُي سّرِيّ كِ مَ،]]></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قُفٍيٍ، لَنثُييٍ، سُشُمّ شّيمَ تِنسٍ دَاشِيٍ،]]></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قِنّيٍ، ثْوتِ تٌقَنيِيٍ، ثِلٍتِيٍ، كٌلٌثْوتِ شّيمَ قَنيِ دَاشِيٍ، نَادّيٍ شّيمَ دَاشِ نَشٍيٍ نُ نَ يِرٍ سّنِيّنشِ قِسَمَنتٍ سٌدٍ دّ رَ، نُن هْرْ مْبَنشِ سٌدٍ دّ رَ.]]></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عَ نَشَ يْشُي سّرّشّبَدٍ يَءِلَن، نَشَن شَ كُيّ نْنفْن يَ مْشْحّن لِمَ، عَ عِفبٌي نْنفْن يَ مْشْحّن، عَ عِتٍ نْنفْن يَ قُ.]]></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عَ نَشَ يٍ سَسٍ شُنفبٍ دِفِلِنشِ يَءِلَن يْشُي رَ. عَ دّ شَ مَءِفبٌي نْنفْن يَ قُ، عَ عِتٍ نْنفْن يَ سُولِ، عَ شَ مَرَدِفِلِنيِ نْنفْن يَ تٌنفٌ سَشَن.]]></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نَ يٍ سَسٍ دّ رَبِلِنيِ بُنيِ مَسٌلِشِ مَنِيَ نِنفٍيٍ رَ، نَشٍيٍ دْشْشِ عٍ بٌورٍ رَ. نِنفٍ قُ نَ نْنفْن يَ كٍرٍن مَ، سُولِ عَ قَرِ، سُولِ عَ بُن. نِنفٍيٍ يٌ، يٍ سَسٍ يٌ، نَ بِرِن يَءِلَنشِ عَ بٌورٍ نَن نَ كٍرٍنيِ رَ.]]></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نَ يٍ سَسٍ نُ دْشْشِ نِنفٍ فبّتّ قُ نُن قِرِن قَرِ. سَشَن يَ رَقِندِشِ كْولَ مَ، سَشَن يَ رَقِندِشِ سٌفٍفٌرٌدٍ مَ، سَشَن يَ رَقِندِشِ يِرٍقَنيِ مَ، سَشَن يَ رَقِندِشِ سٌفٍتٍدٍ مَ. نَ يٍ سَسٍ نَشَن نُ شِلِ «بَا» نُ دْشْشِ نَ نِنفٍيٍ قَرِ، عٍ يَ رَقِندِشِ تَندٍ مَ.]]></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نَ يٍ سَسٍ شَ دّ رَبِنيّ سُشُ كٍرٍن. عَ دّ كِرِ مَسٌلِشِ مَنِيَ سَنسِ قُفٍ تٌقَنيِ رَ. يٍ قِقَ كّمّ سٌلٌقٍرٍ قِقَ تٌنفٌ سُولِ نُ نْمَ سَدٍ عَ كُي.]]></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عَ مَن نَشَ يٍ سَسٍ قُ فبّتّ يَءِلَن عَلَكٌ عٍ شَ شُرُ سٍ سّرّشّ فَن دَاشِيٍ مَشَ مّننِ. سُولِ نُ دْشْشِ هْرْ مْبَنشِ يِرٍقَنيِ مَ، سُولِ نُ دْشْشِ عَ كْولَ مَ. سّرّشّدُبّيٍ تَن نُ عٍ مَشَمَ يٍ نَن نَ، نَشَن نُ نَ نَ يٍ سَسٍ شُنفبٍ كُي، نَشَن نُ شِلِ «بَا.»]]></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عَ نَشَ لَنثُي دْشْسٍ قُ يَءِلَن شّيمَ رَ، عَلْ عَ نُ سّبّشِ كِ نَشّ. عَ نَشَ عٍ دْشْ هْرْ مْبَنشِ كُي، سُولِ يِرٍقَنيِ مَ، سُولِ كْولَ مَ.]]></a:t>
            </a:r>
          </a:p>
        </p:txBody>
      </p:sp>
    </p:spTree>
  </p:cSld>
  <p:clrMapOvr>
    <a:masterClrMapping/>
  </p:clrMapOvr>
</p:sld>
</file>

<file path=ppt/theme/theme1.xml><?xml version="1.0" encoding="utf-8"?>
<a:theme xmlns:a="http://schemas.openxmlformats.org/drawingml/2006/main" name="Theme61">
  <a:themeElements>
    <a:clrScheme name="Theme6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2026-06-15T07:55:13Z</dcterms:created>
  <dcterms:modified xsi:type="dcterms:W3CDTF">2026-06-15T07:55:13Z</dcterms:modified>
  <dc:title>Bible.com.au: يُدَيَ مَنفّيٍ ٢ 4:1-22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