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3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هٌيَكِمِ شَ تَرُشُي دْنشْييٍ، عَ شَ قٍ حَاشِيٍ نُن عَ شَ يُنُبِيٍ عَ نَشٍيٍ رَبَشِ، نٍيٍ بِرِن سّبّشِ عِسِرَيِلَ نُن يُدَيَ مَنفّيٍ شَ تَرُشُي كُي. يٍهٌيَكِنِ نَشَ تِ مَنفّ رَ عَ حْشْي رَ.يٍهٌيَكِنِ شَ مَنفّيَعِسِرَيِلَ مَنفّيٍ عِِ ٢٤‏؛٨ ٬ ١٧]]></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هٌيَكِنِ مَنفّيَ سْتْ عَ حّ سٌلٌمَسَشَن نَن مَ، عَ قَ كِكٍ سَشَن شِ قُ مَنفّيَ رَبَ دَرِ سَلَمُ. عَ نَشَ قٍ حَاشِ رَبَ عَ مَرِفِ عَلَتَلَ يَ شْ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ارَبَ قْلّ، مَنفّ نٍبُكَدَنسَرِ نَشَ عَ شَنِن بَبِلْن، عَ نُن هَرِفٍ نَشَن نُ نَ عَلَتَلَ شَ بَنشِ كُي. عَ نَشَ يٍهٌيَكِمِ نفَشَكٍرٍنيِ سٍدٍكِيَ تِ مَنفّ رَ يُدَيَ نُن دَرِ سَلَمُ شُن مَ.سٍدٍكِيَ شَ مَنفّيَعِسِرَيِلَ مَنفّيٍ عِِ ٢٤‏؛١٨ ٬ ٢٥‏؛٢١، عَننَبِ يٍرٍ مِ ٣٩‏؛١ ٬ ١٠، ٥٢‏؛١ ٬ ٢٧]]></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دٍكِيَ مَنفّيَ سْتْ عَ حّ مْشْحّن نُن كٍرٍن نَن مَ، عَ قَ حّ قُ نُن كٍرٍن مَنفّيَ رَبَ دَرِ سَلَ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قٍ حَاشِ رَبَ عَ مَرِفِ عَلَتَلَ يَ شْرِ. عَ مُ عَ يّتّ مَفٌرٌ عَننَبِ يٍرٍ مِ بّ، نَشَن نُ وْيّنمَ عَلَتَلَ شِلِ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مَنفّ نٍبُكَدَنسَرِ قَن مَتَندِ، نَشَن نُ بَرَ عَ رَكَلِ عَلَ شِلِ رَ. عَ نَشَ عَ كٌبٍ تِ عَلَتَلَ رَ، عَ نَشَ عَ بْحّ بَلَن فبِلٍنقٍ رَ عِسِرَيِلَ مَرِفِ عَلَتَلَ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رّشّدُبّ كُنتِفِيٍ نُن حَمَ نَشَ عَلَتَلَ رَبٌلٌ، عٍ قٍ حَاشِ رَبَ سِ فبّتّ دَرِشِ نَشَن نَ. عٍ نَشَ سّنِيّنتَرٍحَ رَبَ عَلَتَلَ شَ بَنشِ كُي، عَ نُ بَرَ نَشَن نَسّنِيّ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بَبَيٍ مَرِفِ عَلَتَلَ نُ شّيرَيٍ شّيمَ تّمُي بِرِن، بَرِ مَ عَ نُ وَ مَ عَ شَ حَمَ نُن عَ شَ هْرْ مْبَنشِ رَكِسِقٍ.]]></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عٍ نَشَ يٌ عَلَ شَ شّيرَيٍ نُن عٍ شَ مَسٍنيِ مَ. عٍ مُ تِن عَلَ شَ نَمِحْنمّيٍ شَ وْيّنيِ رَ قٍقٍ مَ. نَ نَ عَ رَ عَلَتَلَ نَشَ شْنْ عَ شَ حَمَ مَ، هَن نَ شْنّ سٍرِ مُ نَ سْنْ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كُي عَلَتَلَ نَشَ كَلِدِ مَنفّ شّي عٍ شِلِ مَ، عَ قَ عٍ شَ سّفّتَلَيٍ قَشَ سَلِدٍ كُي. عَلَ نَشَ حَمَ بِرِن سٌ عَ يِ رَ، فِنّيٍ نُن شّمّيٍ، قٌنِكٍيٍ نُن مِشِ مْشِ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هٌوَشَسِ شَ مَنفّيَعِسِرَيِلَ مَنفّيٍ عِِ ٢٣‏؛٣٠ ٬ ٣٥]]></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بُكَدَنسَرِ نَشَ سٍ بِرِن بَ عَلَ شَ بَنشِ كُي، عَ لَنمَيٍ نُن عَ شُنفبٍيٍ. عَ نَشَ نَاقُلِ تٌنفٌ عَلَتَلَ نُن مَنفّ نُن عَ شَ كُنتِفِيٍ شَ بَنشِيٍ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عَلَ شَ بَنشِ فَن، عَ دَرِ سَلَمُ تّتّ رَبِرَ. عَ بَنشِ قَنيِيٍ نُن سٍ قَنيِ بِرِن فَن تَا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شٍيٍ مُ قَشَ فٍرٍ كُي، نٍبُكَدَنسَرِ نَشَ نٍيٍ شَنِن بَبِلْن كٌنيِيَ كُي عَ تَن نُن عَ شَ دِيٍ بّ، نٍيٍ لُ نَا نّ هَن ثٍرِ سٍ مَنفّيَ وَشَتِ.]]></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تَلَ شَ مَسٍنيِ، عَ نَشَن مَسٍنشِ عَننَبِ يٍرٍ مِ سَابُي رَ، عَ كَمَلِشِ نَ كِ نّ. نَ مَسٍنيِ نَن يَ؛«بْشِ قَمَ عَ مَلَبُدٍ حّ تٌنفٌ سٌلٌقٍرٍ،هَن عَ شَ مَلَبُي وَشَتِ كَمَلِعَ مُ نَشٍيٍ رَبَ فبَلٌي وَشَتِ.»سِرُ سِ شَ يَامَرِعَننَبِ عٍسِدِرَ سِ ١‏؛١ ٬ ٤]]></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ثٍرِ سٍ مَنفّ سِرُ سِ شَ مَنفّيَ حّ سِنفٍ، عَلَتَلَ نَشَ عَ سَ سِرُ سِ شَشِلِ مَ عَلَكٌ عَ شَ نَتّ تٌنفٌ يَامَرِ ندٍ شَ قٍ رَ، عَ مَن شَ نَ مَسٍن، عَ شَ نَ سّبّ عَ شَ مَنفّيَ بِرِن كُي. عَلَتَلَ نُ بَرَ نَ بِرِن مَسٍن عَننَبِ يٍرٍ مِ سَابُي رَ. نَ يَامَرِ نَن 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ثٍرِ سٍ مَنفّ سِرُ سِ شَ مَسٍنيِ نَن يَ؛ عَلَتَلَ نَشَن نَ كٌورٍ مَ، نَشَن بَرَ سِ بِرِن سَ ﭑ مَ يَامَرِ بُن مَ، نَ بَرَ عَ مَسٍن ﭑ بّ ﭑ شَ عَ شَ هْرْ مْبَنشِ تِ دَرِ سَلَمُ يُدَيَ بْشِ مَ. نَشٍيٍ كٍلِشِ عَ شَ حَمَ يَ مَ، عٍ شَ تٍ دَرِ سَلَمُ. عٍ مَرِفِ عَلَتَلَ شَ لُ عَ سّيتِ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حَمَ نَشَ يٌسِيَ شَ دِ يٍهٌوَشَسِ تِ مَنفّ رَ دَرِ سَلَمُ عَ بَبَ حْشْ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هٌوَشَسِ مَنفّيَ سْتْ عَ حّ مْشْحّن نُن سَشَن نَن مَ، عَ كِكٍ سَشَن مَنفّيَ رَبَ دَرِ سَلَ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سِرَ مَنفّ نَشَ عَ بَ مَنفّيَ رَ دَرِ سَلَمُ، عَ قَ فبٍتِ كِلٌ وُلُ سَشَن نُن شّيمَ كِلٌ تٌنفٌ سَشَن مَشِلِ عٍ مَ دُوتِ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سِرَ مَنفّ نَشَ يٍهٌوَشَسِ نفَشَكٍرٍنيِ عٍلِيَكِمِ تِ مَنفّ رَ يُدَيَ نُن دَرِ سَلَمُ شُن مَ. عَ نَشَ عٍلِيَكِمِ شِلِ مَسَرَ يٍهٌيَكِمِ رَ. نٍكٌ نَشَ عَ نفَشَكٍرٍنيِ يٍهٌوَشَسِ شَنِن مِسِرَ بْشِ مَ.عٍلِيَكِمِ شَ مَنفّيَعِسِرَيِلَ مَنفّيٍ عِِ ٢٣‏؛٣٦ ٬ ٢٤‏؛٧]]></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يَكِمِ مَنفّيَ سْتْ عَ حّ مْشْحّن نُن سُولِ نَن مَ، عَ قَ حّ قُ نُن قِرِن مَنفّيَ رَبَ دَرِ سَلَمُ. عَ نَشَ قٍ حَاشِ رَبَ عَ مَرِفِ عَلَتَلَ يَ شْ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بِلْن مَنفّ نٍبُكَدَنسَرِ نَشَ عَ فٍرٍ، عَ قَ يْلْنشْنيِ يْشُي دَاشِ سَ عَ مَ، عَ عَ شَنِن بَبِلْن بْشِ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بُكَدَنسَرِ نَشَ سٍيٍ بَ عَلَتَلَ شَ هْرْ مْبَنشِ كُي، عَ قَ عٍ شَنِن عَ شْنيِ بَبِلْن.]]></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2026-06-15T08:22:06Z</dcterms:created>
  <dcterms:modified xsi:type="dcterms:W3CDTF">2026-06-15T08:22:06Z</dcterms:modified>
  <dc:title>Bible.com.au: يُدَيَ مَنفّيٍ ٢ 36:1-23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