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3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شَ كُنتِفِيٍ قَن نَشَ شُرُ سٍيٍ بَ سّرّشّ رَ حَمَ، سّرّشّدُبّيٍ، نُن لٍوِكَيٍ بّ. شِلِكِيَ، سَكَرِ، نُن يّشِيّلِ، عَلَ شَ بَنشِ يَرٍرَتِيٍ نَشَ شُرُ سٍ لَنمَ وُلُ قِرِن كّمّ سٍننِ نُن نِنفٍ كّمّ سَشَن بَ سّرّشّ رَ سّرّشّدُبّيٍ بّ نَ سَلِ تّمُ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لٍوِكَ شُنيِيٍ، كٌنَنِيَهُ عَ نفَشَكٍرٍنيِيٍ، سٍمَيَ نٍتَنٍيلِ، شَسَبِيَ، يٍيِيٍلِ نُن يٌسَبَدِ نَشَ شُرُ سٍ لَنمَ وُلُ سُولِ نُن نِنفٍ كّمّ سُولِ بَ لٍوِكَيٍ بّ نَ سَلِ تّمُ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لِ رَبَ يِ كِ نّ؛ سّرّشّدُبّيٍ نُن لٍوِكَيٍ نَشَ تِ عٍ سَنيِ رَ عٍ شُندّيٍ كِ مَ عَلْ مَنفّ عَ يَمَرِشِ كِ 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يَمَلٍكّ دَنفِ سَلِ سّرّشّ كْن تٌ رَشَبَ، لٍوِكَيٍ نُ عَ وُلِ سٌمَ سّرّشّدُبّيٍ يِ رَ، نٍيٍ نُ قَ نَ وُلِ كَسَن سّرّشّبَدٍ مَ. لٍوِكَيٍ نَ فّ سّرّشّ بُرَ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 نَ سُبٍ عِتَشُنمَ حَمَ مَ عٍ شَبِلّيٍ كِ مَ. نَشَن قِندِ مَ سّرّشّ فَن دَاشِ رَ عَلَتَلَ بّ، عٍ نُ نَ سَمَ عَ شَتِ مَ عَلْ عَ سّبّشِ تَوُرٍتَ مُنسَ كُي كِ نَشّ. نِنفٍيٍ قَن نَبَ نَ كِ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سَيَمَلٍكّ دَنفِ سَلِ سّرّشّ فَن تّ رَ عَ سّرِيّ كِ مَ، عٍ مَن دٌنسٍ سّنِيّنشِ فبّتّيٍ حِن تُندٍيٍ كُي، عٍ نَ عِتَشُن حَمَ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دَنفِ شَنبِ، عٍ نَشَ عٍ فبٍ نُن سّرّشّدُبّيٍ فبٍ حِن. عٍ نُ عَ رَبَمَ نَ كِ نّ، بَرِ مَ هَرُنَ شَ دِ سّرّشّدُبّيٍ نُ سّرّشّ فَن دَاشِيٍ نُن تُرٍ بَمَ سّرّشّ رَ هَن كْي رَ. لٍوِكَيٍ نَن نُ نَ بِرِن نَقَلَمَ هَرُنَ شَ دِ سّرّشّدُبّيٍ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قِ شَ دِ بّيتِبَيٍ نَشَ تِ عٍ تِدٍ عَلْ دَوُدَ، عَسَقِ، هٍمَن، نُن مَنفّ رَ سِ يٍدُتُن عَ يَمَرِ كِ نَشّ. نَادّ كَنتّيٍ قَن نُ نَ عٍ تِدٍ. عٍ مُ نُ كٍلِمَ عٍ وَلِدٍيٍ، بَرِ مَ عٍ نفَشَكٍرٍنيِ لٍوِكَيٍ نُ عٍ فبٍ دٌنسٍ رَقَلَ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لْشْي عَلَتَلَ شَ وَلِ بِرِن نَبَ سَيَمَلٍكّ دَنفِ سَلِ سّرِيّ كِ نَن مَ، عَلَكٌ سّرّشّ فَن دَاشِ شَ بَ عَلَتَلَ شَ سّرّشّبَدٍ قَرِ عَلْ يٌسِيَ عَ يَمَرِ كِ نَ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رَيِلَكَ نَشٍيٍ نُ نَ، نٍيٍ نَشَ سَيَمَلٍكّ دَنفِ سَلِ نُن تَامِ لّبِنِتَرٍ سَلِ رَبَ شِ سٌلٌقٍرٍ بُ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سِيَ سَيَمَلٍكّ دَنفِ سَلِ رَبَقٍعِسِرَيِلَ مَنفّيٍ عِِ ٢٣‏؛٢١ ٬ ٢٣]]></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يَمَلٍكّ دَنفِ سَلِ يٌ مُ نُ رَبَ نَ كِ عِسِرَيِلَ بْشِ مَ كَبِ عَننَبِ سَمُوٍلِ شَ وَشَتِ. عِسِرَيِلَ مَنفّ يٌ مُ نُ لُ نَ نَشَن نُ بَرَ عَ رَبَ عَلْ يٌسِيَ، سّرّشّدُبّيٍ، لٍوِكَيٍ، يُدَيَكَيٍ، عِسِرَيِلَكَيٍ، نُن دَرِ سَلَمُكَيٍ عَ رَبَشِ كِ 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سَيَمَلٍكّ دَنفِ سَلِ رَبَ يٌسِيَ شَ مَنفّيَ حّ قُ نُن سٌلٌمَسَشَن ندٍ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دَنفِ شَنبِ، يٌسِيَ تٌ فّ عَلَتَلَ شَ بَنشِ يَءِلَندٍ، مِسِرَ مَنفّ نٍكٌ نَشَ تٍ كَرَكٍمِسِ فٍرٍدٍ، عٍقِرَتِ شُرٍ قّ مَ. يٌسِيَ نَشَ وَ فٍرٍ تِقٍ نٍكٌ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كٌ نَشَ شّيرَيٍ شّي عَ يِرٍ عَ قَلَقٍ رَ، «يُدَيَ مَنفّ، عِ وَ مَ ﭑ فٍرٍقٍ مُنقٍ رَ؟ ﭑ مُ مِنِشِ عِ تَن شَ فٍرٍدٍ. ﭑ مِنِشِ ﭑ يَشُي ندٍ نَن فٍرٍدٍ، عَلْ عَلَ عَ قَلَ ﭑ بّ كِ نَشّ. عِ نَشَ تِ عَلَ كَنكٍ شَ نَ مُ عَ رَ عِ شُن نَكَنَمَ نّ. مُشُ نُن عَلَ نَ عَ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 يٌسِيَ مُ فبِلٍن عَ شَ نَتّ قْشْ رَ، عَ نَشَ تٌندِ عَ تُلِ مَتِدٍ عَلَ شَ مَسٍنيِ رَ نٍكٌ نَشَن قَلَشِ. عَ نَشَ سِفَ مٍفِدٌ فُلُنبَ فٍرٍ سٌدٍ.]]></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ننِ سْورِيٍ نَشَ مَنفّ يٌسِيَ سْشْ تَنبّيٍ رَ. عَ نَشَ عَ قَلَ عَ شَ مِشِيٍ بّ، «وٌ ﭑ شَنِن، بَرِ مَ ﭑ مَشْنْشِ عَ حَاشِ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يِ فٍرٍ يِرٍ، عَ شَ مِشِيٍ نَشَ عَ رَ مِنِ نَ رَ عَ شَ سْورِ رَفِسٍ كُي. عٍ نَشَ عَ رَدَنفِ عَ شَ سْورِ رَفِسٍ قِرِن ندٍ كُي، عٍ قَ عَ شَنِن دَرِ سَلَمُ. عَ نَشَ لَاشِرَيَ مّننِ، عٍ قَ عَ رَفَتَ عَ بَبَيٍ شَ فَبُرِيٍ قّ مَ. يُدَيَ نُن دَرِ سَلَمُ بِرِن نَشَ لُ سُننُنيِ كُي يٌسِيَ شَ قَشّ شَ قٍ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ننَبِ يٍرٍ مِ نَشَ حْنقٍ بّيتِ ندٍ سّبّ يٌسِيَ شَ بِنيّ بُن مَ. هَن تٌ بّيتِبَيٍ نَ بَمَ عِسِرَيِلَ بْشِ مَ، نَ قَن سّبّشِ حْنقٍ بّيتِ بُكِ كُ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يٌسِيَ شَ تَرُشُي دْنشْييٍ نُن عَ شَ دُفُتّفّحَ عَلَتَلَ شَ سّرِيّ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قْلّ نُن عَ رَحْنيِ بِرِن سّبّشِ عِسِرَيِلَ نُن يُدَيَ مَنفّيٍ شَ تَرُشُي كُ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سِيَ نَشَ سَيَمَلٍكّ دَنفِ سَلِ رَبَ دَرِ سَلَمُ عَلَتَلَ شَ بِنيّ بُن مَ. عٍ نَشَ نَ سّرّشّ بَ كِكٍ سِنفٍ شِ قُ نُن نَانِ لْشْ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سّرّشّدُبّيٍ تِ عٍ شَ وَلِ رَ عَلَتَلَ شَ بَنشِ كُي. عَ نَشَ عٍ رَلِمَنِ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عَ قَلَ لٍوِكَيٍ بّ، نَشٍيٍ نُ عِسِرَيِلَ بِرِن شَرَنمَ، نَشٍيٍ نُ بَرَ سّنِيّن عَلَتَلَ شَ وَلِ شَ قٍ رَ، «وٌ سَاتّ كَنكِرَ سّنِيّنشِ دْشْ سَلِدٍ كُي دَوُدَ شَ دِ سُلٍمَنِ، عِسِرَيِلَ مَنفّ، نَشَن تِشِ. وٌ مُ عَ شَنِنمَ وٌ تُنكِ قَرِ سْنْن. وٌ شَ وَلِ وٌ مَرِفِ عَلَتَلَ نُن عَ شَ حَمَ عِسِرَيِلَ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شَ سَلِ قٍ دْشْ عَ دٍنبَيَ نُن عَ شُندّ كِ مَ، عَلْ عِسِرَيِلَ مَنفّ دَوُدَ عَ سّبّشِ كِ نَشّ، عَلْ عَ شَ دِ سُلٍمَنِ عَ يَمَرِشِ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لٍوِكَيٍ، شُندّ يٌ شُندّ عَ دٍنبَيَ كِمَ شَ تِ يِرٍ سّنِيّنشِ كُي وٌ نفَشَكٍرٍنيِ بٌورٍيٍ تِ كِمَ عٍ شَبِلّ كِ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لَن نّ وٌ شَ سَيَمَلٍكّ دَنفِ سَلِ سّرّشّ بَ، وٌ وٌ يّتّ رَ سّنِيّن، وٌ نَ رَقَلَ وٌ نفَشَكٍرٍنيِيٍ بّ عَلَتَلَ شَ سّرِيّ كِ مَ، عَننَبِ مُنسَ نَشَن قِشِ وٌ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سِيَ نَشَ يّشّييٍ، يّشّييْرّيٍ، نُن سِيٍ بَ سّرّشّ رَ حَمَ بّ سَيَمَلٍكّ دَنفِ سَلِ شَ قٍ رَ. عَ مَن نَشَ نِنفٍ وُلُ سَشَن بَ عَ هَرِفٍ رَ نَ مِشِ وُلُ تٌنفٌ سَشَن بّ.]]></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2026-06-15T08:49:39Z</dcterms:created>
  <dcterms:modified xsi:type="dcterms:W3CDTF">2026-06-15T08:49:39Z</dcterms:modified>
  <dc:title>Bible.com.au: يُدَيَ مَنفّيٍ ٢ 35:1-27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