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سِيَ شَ مَنفّيَ حّ قُ نُن سٌلٌمَسَشَن ندٍ رَ، عَ نَشَ عَسَلِيَ شَ دِ سَقَن، نُن تَا فٌمِنَ مَاسٍيَ، نُن يٌوَشَسَ شَ دِ يٌوَ سّبّلِتِ شّي عَ مَرِفِ عَلَتَلَ شَ بَنشِ يَءِلَندٍ. عَ نُ وَ مَ بْشِ نُن هْرْ مْبَنشِ رَ سّنِيّن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سِفَ سّرّشّدُبّ كُنتِفِ شِلِكِيَ يِرٍ، عٍ قَ كْبِرِ سٌ عَ يِ رَ نَشَن نُ بَرَ قِ عَلَ شَ هْرْ مْبَنشِ شَ قٍ رَ. لٍوِكَيٍ نَشٍيٍ قِندِشِ نَادّ كَنتّيٍ رَ نُ بَرَ نَ كْبِرِ مَشِلِ حَمَ مَ، حَمَ نَشَن كٍلِشِ مَنَسِ، عٍقِرَ مِ، عِسِرَيِلَ، يُدَيَ، بُنيَمِن بْشِ مَ، نُن دَرِ سَلَ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نَ كْبِرِ تَشُ عَلَتَلَ شَ بَنشِ وَلِ شُنيِيٍ رَ. عَلَكٌ نٍيٍ شَ نْ كَمُدّرِيٍ، بَنشِتِيٍ نُن وَلِكّ مْولِ بِرِن سَرٍ قِ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مَن شَ نْ فّمّ نُن وُرِ سَرَدٍ، عٍ شَ بَنشِ فبّتّيٍ رَكٍلِ يُدَيَ مَنفّيٍ نُ بَرَ نَشٍيٍ لُ عٍ شَ كَ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 مِشِيٍ وَلِ نّ سْوبّ رَ لٍوِكَ ندٍيٍ شَ يَامَرِ بُن مَ. نٍيٍ شِلِيٍ نَن يَ؛ مٍرَرِ شَ دِيٍ يَشَتِ نُن عَبَدِيَسِ، نُن كٍهَتِ شَ دِيٍ سَكَرِ نُن مٍسُلَ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 لٍوِكَيٍ نَن نُ نَ بّيتِبَ قَنيِيٍ رَ. عٍ نَشَ وَلِ بِرِن مَتٌ. لٍوِكَ فبّتّيٍ نَشَ عٍ حْشْ سَ سّبّلِ تِقٍ نُن نَادّ مَكَنتَقٍ شْن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نُ كْبِرِ رَ مِنِقٍ، نَشَن نُ بَرَ شَنِن عَلَتَلَ شَ بَنشِ كُي، سّرّشّدُبّ شِلِكِيَ نَشَ سّرِيّ كِتَابُي تٌ عَلَتَلَ نَشَن قِشِ عَننَبِ مُنسَ سَابُ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لِكِيَ نَشَ عَ قَلَ سّبّلِتِ سَقَن بّ، «ﭑ بَرَ تَوُرٍتَ مُنسَ تٌ عَلَتَلَ شَ بَنشِ كُي.» شِلِكِيَ نَشَ نَ كِتَابُي سٌ سَقَن 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قَن نَشَ كِتَابُي شَنِن مَنفّ شْن، عَ قَ عَ دّنتّفّ، «عِ يَامَرِ نَشَن قِ، عِ شَ وَلِكّيٍ بَرَ نَ بِرِن نَ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بَرَ قَ كْبِرِ رَ نَشَن نُ نَ عَلَتَلَ شَ بَنشِ كُي، عٍ نَ سٌ وَلِ شُنيِيٍ يِ رَ عَ نُن مِشِ يِ رَ نَشٍيٍ نَ نَ وَلِ رَبَ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يَ شَ مَنفّيَعِسِرَيِلَ مَنفّيٍ عِِ ٢٢‏؛١ ٬ ٢٠، ٢٣‏؛١ ٬ ٢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بّلِتِ سَقَن مَن نَشَ عَ دّنتّفّ مَنفّ بّ، «سّرّشّدُبّ شِلِكِيَ بَرَ كِتَابُي ندٍ سٌ ﭑ يِ رَ.» سَقَن نَشَ نَ رَدَنفِ مَنفّ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تٌ نَ كِتَابُي شَ مَسٍنيِ مّ، عَ نَشَ عَ يّتّ شَ دُفِيٍ عِبْو سُننُن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نَشَ يِ يَامَرِ سٌ شِلِكِيَ، سَقَن شَ دِ عَشِكَمَ، مِكٍ شَ دِ عَبَدٌن، سّبّلِتِ سَقَن، نُن مَنفّ رَ سِ عَسَيَ 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سِفَ، وٌ سَ عَلَتَلَ مَشْرِن ﭑ بّ، عَ نُن عِسِرَيِلَكَيٍ نُن يُدَيَكَيٍ بّ، يِ مَسٍنيِ شَ قٍ رَ نَشَن سّبّشِ يِ كِتَابُي كُي وٌ نَشَن تٌشِ. عَلَتَلَ شَ شْنّ فبٌ وٌن شِلِ مَ، بَرِ مَ وٌن بَبَيٍ مُ عَلَتَلَ شَ سّرِيّ رَبَتُ عَلْ عَ سّبّشِ يِ كِتَابُي كُي كِ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لِكِيَ نُن مَنفّ شَ شّيرَ بٌورٍيٍ نَشَ سِفَ شُلِدَ شْن مَ، سَلُمُ شَ فِنّ. سَلُمُ تٌكٍهَتِ شَ دِ، شَسِرَ شَ مَمَدِ نَن نُ عَ حْشْ سَشِ هْرْ مْبَنشِ دُفِ سّنِيّنشِيٍ شْنمَ. شُلِدَ، نَمِحْنمّ فِنّ نَن نُ عَ رَ. عَ نُ سَبَتِشِ دَرِ سَلَمُ، تَا نّينّ كُي. عٍ نَشَ دّ مَسَرَ عَلْ مَنفّ عَ قَلَ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لِدَ نَشَ عَ قَلَ عٍ بّ، «عِسِرَيِلَ مَرِفِ عَلَتَلَ شَ مَسٍنيِ نَن يَ؛ ‹عَ قَلَ مَنفّ بّ نَشَن وٌ شّي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عَلَتَلَ شَ مَسٍنيِ نَن يَ؛ ﭑ قَمَ حَشَنكَتّ رَ يِ تَا نُن عَ شَ مِشِيٍ بّ، ﭑ دَنكّ رَفٌرٌ مَ نّ نَشٍيٍ شَرَنشِ يُدَيَ مَنفّ بّ يِ كِتَابُي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بَرِ مَ عٍ بَرَ ﭑ نَبٌلٌ، عٍ بَرَ سُرَيِ فَن سّرّشّ رَ عَلَيٍ فبّتّيٍ بّ. نَ بَرَ عَ نِيَ ﭑ شَ شْنْ عٍ شَ وَلِ مَ. ﭑ مَ شْنّ بَرَ لُ يِ تَا شُن مَ، عَ مُ كٍلِمَ نَا.›]]></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وٌ شَ عَ قَلَ مَنفّ بّ نَشَن وٌ شّيشِ عَلَكٌ عَ شَ عَلَتَلَ شَ نَتّ كٌلٌن، عِسِرَيِلَ مَرِفِ عَلَتَلَ نَشَن مَسٍ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بْحّ تٌ بَرَ يِ قٍ سُشُ، عِ قَ عِ مَفٌرٌ ﭑ بّ، عِ عِ تُلِ مَتِ ﭑ وْيّنيِ رَ ﭑ نَشَن قَلَشِ يِ تَا نُن عَ شَ مِشِيٍ شِلِ مَ، عِ قَ عِ شَ دُفِيٍ عِبْو يّتّ مَفٌرٍ كُي، عِ عِ مَوَ ﭑ بّ، نَ بِرِن كُي، ﭑ تَن عَلَتَلَ قَن بَرَ عِ شُ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يَ مَنفّيَ سْتْ عَ حّ سٌلٌمَسَشَن نَن مَ، عَ قَ حّ تٌنفٌ سَشَن نُن كٍرٍن مَنفّيَ رَبَ دَرِ سَلَ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عِ شَنِنمَ نّ عِ بٍنبَيٍ يِرٍ بْحّسَ كُي. عٍ قَمَ عِ رَفَتَدٍ، عِ يَيٍ مُ يِ تَا نُن عَ شَ مِشِيٍ شَ حَشَنكَتّ تٌمَ.›» عٍ نَشَ نَ دّنتّفّ مَنفّ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فّ نَشَ يُدَيَ نُن دَرِ سَلَمُ قٌرِيٍ شِلِ.]]></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نَشَ تٍ عَلَتَلَ شَ بَنشِ يِرٍ، يُدَيَكَيٍ، دَرِ سَلَمُكَيٍ، سّرّشّدُبّيٍ، لٍوِكَيٍ، نُن حَمَ بِرِن، كٍلِقٍ مِشِ مْشِيٍ مَ سَ دْشْ دِ مّيٍ رَ، بِرِن نَشَ بِرَ عَ قْشْ رَ. مَنفّ نَشَ كِتَابُي شَرَن عٍ بّ عَلَ شَ سَاتّ قٍ سّبّشِ نَشَن كُي، عٍ نُ بَرَ نَشَن تٌ عَلَتَلَ شَ بَنشِ كُ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نفّ نَشَ تِ عَ تِدٍ، عَ سَاتّ تٌنفٌ عَلَتَلَ بّ عَ شَ بِرَ عَلَتَلَ شَ سّرِيّ، عَ شَ يَامَرِ، نُن عَ شَ شَرَنيِ بِرِن قْشْ رَ عَ بْحّ نُن عَ نِي بِرِ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يَامَرِ قِ دَرِ سَلَمُكَيٍ، بُنيَمِنكَيٍ، نُن مِشِ بِرِن مَ نَشٍيٍ نُ نَ دَرِ سَلَمُ نَ وَشَتِ، عٍ قَن شَ سَاتّ تٌنفٌ عٍ بَبَيٍ مَرِفِ عَلَ بّ.]]></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يٌسِيَ نَشَ كُيٍ بَتُي بِرِن دَن سِ فبّتّيٍ نُن عِسِرَيِلَ نُ نَشَن نَبَمَ. عَ نَشَ عِسِرَيِلَكَيٍ بِرِن يَامَرِ عٍ شَ عٍ مَرِفِ عَلَتَلَ رَبَتُ. مَنفّ شَ سِمَيَ بِرِن كُي، حَمَ مُ تِن عٍ بَبَيٍ مَرِفِ عَلَتَلَ رَبٌلٌ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لَتَلَ وَشْنقٍ تِنشِنشِ رَبَ نّ، عَ حّرّ عَ بَبَ دَوُدَ قْشِ. عَ مُ سِفَ يِرٍقَنيِ مَ، عَ مُ سِفَ كْولَ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مَنفّيَ حّ سٌلٌمَسَشَن ندٍ، عَ نَشَ عَ بَبَ دَوُدَ مَرِفِ عَلَ قٍن قْلْ. قٌنِكٍ نَن نُ عَ رَ نَ تّمُي. عَ شَ مَنفّيَ حّ قُ نُن قِرِن ندٍ، عَ نَشَ يُدَيَ نُن دَرِ سَلَمُ رَ سّنِيّن قْلْ. عَ نَشَ كُيٍ بَتُدٍيٍ بَ فٍيَيٍ قَرِ، عَ عَسٍرِ كُيٍ وُرِ دَاشِيٍ كَنَ، عَ كُيٍ يْشُي دَاشِيٍ بَ نَا.]]></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يَامَرِ قِ بَلِ كُيٍ شَ سّرّشّبَدٍيٍ شَ كَنَ، سُرَيِ فَنمَ دّننَشّ كُيٍ بّ شَ بَ نَا، عَسٍرِ كُيٍ وُرِ دَاشِيٍ شَ سّفّ، كُيٍ نَشٍيٍ يَءِلَنشِ يْشُي رَ شَ عِلُنتُن. عَ نَشَ نَ كُيٍ عِلُنتُنشِ قُحِ قُنقُن عٍ شَ سّرّشّبَيٍ شَ فَبُرِيٍ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كُيٍيٍ شَ سّرّشّدُبّيٍ شْرِيٍ فَن كُيٍ سّرّشّبَدٍيٍ قَرِ، عَلَكٌ يُدَيَ نُن دَرِ سَلَمُ شَ سّنِيّ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سِفَ مَنَسِ، عٍقِرَ مِ، سِمٍيْن، نُن نَقَتَلِ تَايٍ كُي، نُن عٍ شَ يِرٍ كَنَشِ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 سّرّشّبَدٍيٍ نُن عَسٍرِ كُيٍ وُرِ دَاشِيٍ كَنَ. عَ نَشَ كُيٍيٍ عِلُنتُن، عَ سُرَيِ سّرّشّبَدٍيٍ سّفّ عِسِرَيِلَ بْشِ بِرِن مَ. نَ تّمُي عَ نَشَ فبِلٍن دَرِ سَلَمُ.]]></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2026-06-15T08:51:10Z</dcterms:created>
  <dcterms:modified xsi:type="dcterms:W3CDTF">2026-06-15T08:51:10Z</dcterms:modified>
  <dc:title>Bible.com.au: يُدَيَ مَنفّيٍ ٢ 34:1-33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