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9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دَيَ مَنفّيٍ ٢ 3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مُ عِسِرَيِلَ كٍرِ مَ يِ بْشِ مَ ﭑ نَشَن قِشِ وٌ بَبَيٍ مَ شَ وٌ ﭑ مَ سّرِيّ، ﭑ مَ يَامَرِيٍ، نُن ﭑ مَ شَرَنيِيٍ رَبَتُمَ وٌ نَشَن سْتْ عَننَبِ مُنسَ سَابُي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كْنْ مَنَسِ نَشَ يُدَيَ نُن دَرِ سَلَمُ رَلْي، عٍ شَ حَاشُ دَنفِقٍ سِيٍ رَ عَلَتَلَ نَشٍيٍ سْنتْ عٍ يَ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لَتَلَ نَشَ وْيّن مَنَسِ نُن عَ شَ حَمَ بّ، كْنْ عٍ مُ عٍ تُلِ مَتِ عَ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نَ عَ رَ، عَلَتَلَ نَشَ عَ نِيَ عَسِرِيَ سْورِ شُنيِيٍ شَ قَ عٍ فٍرٍدٍ. عٍ نَشَ مَنَسِ سُشُ، عٍ يْلْنشْنيِ سَ عَ مَ، عٍ كْنيِ فبَكُ عَ بَنفَنيِ رَ، عٍ عَ شَنِن بَبِلْن بْشِ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تٌ لُ نَ حَشَنكَتّ كُي، عَ نَشَ عَ مَرِفِ عَلَتَلَ مَشَندِ، عَ عَ يّتّ مَفٌرٌ عَ بَبَيٍ مَرِفِ عَلَ بّ.]]></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تٌ عَ مَشَندِ، عَلَتَلَ نَشَ عَ شَ دُبّ سُشُ، عَ عَ رَفبِلٍن عَ شَ مَنفّيَ دَرِ سَلَمُ. نَ كُي مَنَسِ نَشَ عَ كٌلٌن عَلَتَلَ نَن عَلَ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دَنفِ شَنبِ، مَنَسِ نَشَ تّتّ تِ دَوُدَ شَ تَا قَرِ مَ، كٍلِقٍ فِشٌن سٌفٍفٌرٌدٍ مَبِرِ فُلُنبَ كُي، عَ سَ دْشْ تَا نَادّ رَ نَشَن شِلِ «يّشّ نَادّ.» عَ نَشَ عٌقٍلِ فٍيَ مَبِلِن. عَ نَشَ ندٍ سَ تّتّ شَ مَءِتٍ شُن مَ. عَ مَن نَشَ سْورِ شُنيِيٍ لُ يُدَيَ تَا مَكَنتَشِيٍ كُي.]]></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 تّمُي عَ نَشَ كُيٍ بِرِن بَ عَلَتَلَ شَ هْرْ مْبَنشِ كُي، عَ سّرّشّبَدٍيٍ كَنَ عَ نُ بَرَ نَشٍيٍ تِ هْرْ مْبَنشِ تٍنتٍنيِ قَرِ نُن دَرِ سَلَمُ تَا كُي. عَ نَشَ عٍ بِرِن وْلّ عِ تَا قَرِ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تٌ فّ نَ رَ، عَ نَشَ عَلَتَلَ شَ سّرّشّبَدٍ يَءِلَن، عَ قَ شَنُنتٍيَ سّرّشّ نُن تَنتُي سّرّشّ بَ نَا. عَ نَشَ عَ مَسٍن يُدَيَكَيٍ بّ عٍ شَ عِسِرَيِلَ مَرِفِ عَلَتَلَ رَبَتُ.]]></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حَمَ تَن مُ فبِلٍن كُيٍ بَتُدٍيٍ قْشْ رَ فٍيَيٍ قَرِ، كْنْ عٍ نُ عٍ مَرِفِ عَلَتَلَ نَن فبَنسَن بَتُمَ مّننِيٍ.]]></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مَنَسِ شَ مَنفّيَعِسِرَيِلَ مَنفّيٍ عِِ ٢١‏؛١ ٬ ١٨]]></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مَنَسِ شَ تَرُشُي دْنشْي، عَ شَ عَلَ مَشَندِ نُن نَمِحْنمّيٍ شَ مَسٍنيِيٍ عِسِرَيِلَ مَرِفِ عَلَتَلَ شِلِ رَ، نَ بِرِن سّبّشِ عِسِرَيِلَ مَنفّيٍ شَ تَرُشُي كُ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شَ عَلَ مَشَندِ نُن عَلَ نَ سُشُ كِ نَشّ، نَ سّبّشِ هٌسَيِ شَ سّبّلِ كُي. مَنَسِ نَشَن نَبَشِ بٍينُ عَ شَ عَ يّتّ مَفٌرٌ عَلَ بّ، عَ شَ يُنُبِيٍ، عَ شَ يَنقَنتٍيَ، عَ شَ كُيٍ بَتُدٍيٍ فٍيَيٍ قَرِ، عَ شَ عَسٍرِ كُيٍ وُرِ دَاشِيٍ، نُن عَ شَ فّمّ مَسٌلِشِيٍ، نَ بِرِن مَسٍنشِ نَ سّبّلِ كُي.]]></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مَنَسِ نَشَ لَاشِرَيَ، عٍ عَ رَفَتَ عَ شْنيِ. عَ شَ دِ عَمٌن نَشَ تِ عَ حْشْي رَ.عَمٌن شَ مَنفّيَعِسِرَيِلَ مَنفّيٍ عِِ ٢١‏؛١٩ ٬ ٢٦]]></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مٌن مَنفّيَ سْتْ عَ حّ مْشْحّن نُن قِرِن نَن مَ، عَ قَ حّ قِرِن مَنفّيَ رَبَ دَرِ سَلَ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نَشَ بِرَ قٍ حَاشِيٍ قْشْ رَ عَلْ عَ بَبَ مَنَسِ، عَ سّرّشّيٍ بَ كُيٍيٍ بّ عَ بَبَ نُ بَرَ نَشٍيٍ يَءِلَن بَتُ سٍ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مُ عَ مَفٌرٌ عَلَتَلَ بّ عَلْ عَ بَبَ مَنَسِ عَ رَبَ كِ نَشّ. عَمٌن شَ يُنُبِيٍ نَشَ دَنفِ عَ بَبَ فبٍ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شَ سْورِ شُنيِيٍ نَشَ نَتّ تٌنفٌ، عٍ قَ عَ قَشَ عَ شَ مَنفّ بَنشِ كُي.]]></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كْنْ حَمَ تَن مُ تِن نَ يَنقَنتٍيٍ رَ، عٍ نَشَ عٍ قَن قَشَ. حَمَ نَشَ عَمٌن شَ دِ يٌسِيَ تِ عَ حْشْي 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مَنَسِ مَنفّيَ سْتْ عَ حّ قُ نُن قِرِن نَن مَ، عَ قَ حّ تٌنفٌ سُولِ نُن سُولِ مَنفّيَ رَبَ دَرِ سَلَ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شَ بِرَ قٍ حَاشِيٍ قْشْ رَ عَلْ سِيٍ عَلَتَلَ نَشٍيٍ كٍرِ عِسِرَيِلَكَيٍ يَ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نَشَ كُيٍ بَتُدٍيٍ يَءِلَن فٍيَيٍ قَرِ، عَ بَبَ شٍسٍكِيَ نَشٍيٍ كَنَ. عَ بَلِ كُيٍيٍ شَ سّرّشّبَدٍيٍ يَءِلَن، عَ عَسٍرِ كُيٍ وُرِ دَاشِيٍ تِ، عَ مَن تُوبِ تُنبُييٍ بّ نَشٍيٍ نَ كٌورٍ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نَشَ يِ سّرّشّبَدٍ مْولِيٍ تِ عَلَتَلَ شَ بَنشِ كُي، عَلَتَلَ عَ قَلَ دّننَشّ مَ، ﭑ شِلِ قَمَ قَلَدٍ بٍ نّ دَرِ سَلَمُ تّمُي بِرِ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شَ سّرّشّبَدٍيٍ تِ تُنبُييٍ بّ عَلَتَلَ شَ هْرْ مْبَنشِ تّتّ قِرِنيِ كُ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نَشَ عَ شَ دِيٍ فَن سّرّشّ رَ هِنٌمَ فُلُنبَ كُي. عَ نَشَ دُورٍيَ نُن مَندُرُحَ مْولِ بِرِن نَبَ، عَ سٍمَتٌي نُن مِشِيٍ مَشْرِن نَشٍيٍ قَتَ مِشِ قَشِيٍ رَوْيّندٍ. عَ شَ قٍ حَاشِيٍ شُن نَشَ مَسَ عَلَتَلَ يَ شْرِ هَن عَ شْنْ عَ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نَشَ كُيٍ فّمّ مَسٌلِشِ تِ عَلَ شَ بَنشِ كُي عَلَ عَ قَلَ دّننَشّ مَ دَوُدَ نُن عَ شَ دِ سُلٍمَنِ بّ، «ﭑ بَرَ يِ بَنشِ سُفَندِ، ﭑ بَرَ دَرِ سَلَمُ سُفَندِ عِسِرَيِلَ بْنسْي بِرِن يَ مَ، ﭑ شِلِ شَ مَتْشْ بٍ عَبَدَن.]]></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2026-06-15T08:20:59Z</dcterms:created>
  <dcterms:modified xsi:type="dcterms:W3CDTF">2026-06-15T08:20:59Z</dcterms:modified>
  <dc:title>Bible.com.au: يُدَيَ مَنفّيٍ ٢ 33:1-25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