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3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دَ مَ سّنبّ فبَنسَن نَن نَ عَ يِ رَ، كْنْ وٌن مَرِفِ عَلَتَلَ نَن نَ وٌن مَلِمَ رَ يِ فٍرٍ كُي.» حَمَ نَشَ عٍ شَشِلِ تِ يُدَيَ مَنفّ شٍسٍكِيَ شَ مَسٍن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تٌ دَنفِ، عَسِرِ مَنفّ سٍنَشٍرِبِ نَشَ شّيرَيٍ شّي دَرِ سَلَمُ. نَ تّمُي عَ تَن نُ نَ لَكِسِ فٍرٍقٍ نُن عَ شَ سْورِ بِرِن نَ. عَ نَشَ يِ شّيرَيَ رَ سِفَ يُدَيَ مَنفّ شٍسٍكِيَ مَ، عَ نُن يُدَيَ مِشِيٍ مَ نَشٍيٍ نُ سَبَتِشِ دَرِ سَلَ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نَشٍرِبِ شَ مَسٍنيِ نَن يَ؛ وٌ شَشِلِ تِشِ مُنسٍ رَ نَشَن عَ نِيَمَ وٌ شَ دْشْ تْورّ كُي دَرِ سَلَ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سٍكِيَ نَ وٌ مَدَشُقٍ نّ عَ قَلَقٍ رَ، ‹وٌن مَرِفِ عَلَتَلَ قَمَ وٌن نَتَنفَدٍ عَسِرِ مَنفّ بّلّشّ مَ.› عَ وَ مَ نّ وٌ شَ قَشَ كَامّ نُن يٍ شْلِ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سٍكِيَ يَتِ بَرَ عَلَ بَتُدٍيٍ نُن سّرّشّبَدٍيٍ كَنَ، عَ قَ عَ قَلَ يُدَيَ نُن دَرِ سَلَمُ بّ وٌ شَ وٌ تُوبِ سّرّشّبَدٍ كٍرٍن نَن فبَنسَن بّ، وٌ شَ سُرَيِ فَن مّن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مُ عَ كٌلٌن شّ مُشُ نَشَن نَبَ سِ فبّتّيٍ رَ، ﭑ تَن نُن ﭑ بَبَيٍ؟ نَ سِيٍ شَ عَلَيٍ بَرَ نْ عٍ رَتَنفَدٍ ﭑ بّلّشّ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 مُندُن نَ سِيٍ يَ مَ، ﭑ بَبَيٍ نَشٍيٍ رَتْن، نَشٍيٍ بَرَ نْ عَ شَ حَمَ رَتَنفَدٍ ﭑ بّلّشّ مَ؟ مُنقٍ رَ وٌ عَ مَحْشُنشِ عَ وٌ شَ عَلَ نْمَ وٌ رَتَنفَدٍ ﭑ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نَشَ عَ لُ شٍسٍكِيَ شَ وٌ مَدَشُ نَ كِ دٍ. وٌ نَشَ لَ عَ رَ، بَرِ مَ سِ شَ عَلَ يٌ مُ نْ عَ شَ حَمَ رَتَنفَدٍ ﭑ بّلّشّ مَ نُن ﭑ بَبَيٍ بّلّشّ مَ. مَنفّيَ يٌ مُ نْ مُشُ رَ. وٌ شَ عَلَيٍ قَن مُ قَمَ وٌ رَتَنفَدٍ ﭑ بّلّشّ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نَشٍرِبِ شَ شّيرَيٍ نَشَ نَ وْيّنيِ مْولِ شُن مَسَ عَلَتَلَ نُن عَ شَ كٌنيِ شٍسٍكِيَ شِلِ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نَشٍرِبِ نُ بَرَ بَتَاشّ سّبّ نَشَن عِسِرَيِلَ مَرِفِ عَلَتَلَ كٌنبِمَ يِ وْيّنيِ رَ، «سِ فبّتّيٍ شَ عَلَيٍ تٌ مُ نْ عٍ رَتَنفَدٍ ﭑ بّلّشّ مَ، شٍسٍكِيَ شَ عَلَ قَن مُ نْمَ عَ شَ حَمَ رَتَنفَدٍ ﭑ بّلّشّ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سٍكِيَ شَ مَنفّيَ رَحْنيِعِسِرَيِلَ مَنفّيٍ عِِ ١٨‏؛١٣ ٬ ٣٧، عَننَبِ عٍسَيِ ٣٦‏؛١ ٬ ٢٢]]></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وْيّن عٍبُرُ شُي رَ دَرِ سَلَمُكَيٍ بّ نَشٍيٍ نُ نَ تّتّ كْن نَ عَلَكٌ فَاشُي شَ لُ عٍ يِ رَ، عٍ شَ تَا مَسْ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دَرِ سَلَمُ مَرِفِ عَلَ مَنِيَ سِ فبّتّيٍ شَ عَلَيٍ رَ، نَشٍيٍ قِندِشِ كُيٍ يَءِلَنشِ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نفّ شٍسٍكِيَ نُن عَمٌسِ شَ دِ عَننَبِ عٍسَيِ نَشَ عَلَ مَشَندِ قْلْ مَلِ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كُي عَلَتَلَ نَشَ مَلٍكّ ندٍ شّي عَسِرِ مَنفّ شَ سْورِ حَلَمَيٍ شِلِ مَ، عَ عٍ بِرِن سْنتْ عَ نُن عٍ شَ يَرٍرَتِيٍ. مَنفّ تٌ نَ تٌ، عَ نَشَ فبِلٍن عَ شْنيِ يَافِ كُي. عَ نَشَ سٌ عَ شَ عَلَ شَ بَنشِ كُي، عَ يّتّ شَ دِيٍ نَشَ عَ قَشَ مّننِ سَنتِدّفّمَ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شٍسٍكِيَ نُن دَرِ سَلَمُكَيٍ رَتَنفَ عَسِرِيَ مَنفّ سٍنَشٍرِبِ بّلّشّ مَ نَ كِ نّ. عَلَ نَشَ عٍ رَتَنفَ عٍ دْشْبٌورٍ بِرِ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شِ فبٍفبٍ نَشَ قَ بُحَ قَنيِيٍ رَ دَرِ سَلَمُ عَلَتَلَ نُن يُدَيَ مَنفّ شٍسٍكِيَ بّ. كٍلِ نَ تّمُي مَ شٍسٍكِيَ شِلِ نَشَ تٍ سِ بِرِن يَ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وَشَتِ شٍسٍكِيَ نَشَ قُرَ، عَ فبٍ مُ لُ عَ شَ لَاشِرَيَ. عَ تٌ عَلَتَلَ مَشَندِ، عَلَتَلَ نَشَ عَ شَ دُبّ سُشُ، عَ كَابَنَكٌ رَ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شٍسٍكِيَ مُ نَ كَابَنَكٌ كٌلٌن عَلَتَلَ بّ، عَ عَ يّتّ عِفبٌ. نَ نَ عَ رَ عَلَتَلَ نَشَ شْنْ عَ تَن نُن يُدَيَ نُن دَرِ سَلَمُ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شٍسٍكِيَ نَشَ تُوبِ عَ شَ يّتّ عِفبٌي شَ قٍ رَ. دَرِ سَلَمُكَيٍ قَن نَشَ تُوبِ. نَ كُي عَلَتَلَ شَ شْنّ نَشَ فبِلٍن عٍ قْشْ رَ شٍسٍكِيَ شَ مَنفّيَ بُن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شٍسٍكِيَ شَ نَاقُلِ نُن عَ شَ بِنيّ نُ بَرَ فبٌ. فبٍتِ، شّيمَ، فّمّ تٌقَنيِيٍ، سُرَيِ، وُرٍ لٍقَيٍ، نُن سٍ قَنيِ فبّتّيٍ نُ نَ عَ 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 قٍ تِنشِنشِيٍ دَنفِ شَنبِ، عَسِرِ مَنفّ سٍنَشٍرِبِ نَشَ سٌ يُدَيَ بْشِ مَ، عَ نَشَ تَا مَكَنتَشِيٍ مَبِلِن عَ شَ عٍ سْتْ.]]></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بَنشِيٍ قَن نُ نَ عَ يِ رَ، عَ نُ مّنفِ، وّنِ نّينّ، تُرٍ، نُن شُرُ سٍيٍ رَفَتَمَ دّننَ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شَ تَايٍ تِ، عَ نَشَ شُرُ سٍ شُنفبٍيٍ نُن عَ لَنمَيٍ فبٍفبٍ سْتْ عَلَ سَابُ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شٍسٍكِيَ مَن نَشَ فِشٌن دُلٌنيِ دّ سّ قُفٍ رَ، عَلَكٌ نَ يٍ شَ دَنفِ دَوُدَ شَ تَا سٌفٍفٌرٌدٍ مَبِرِ. عَ شَ وَلِ بِرِن سْونّيَ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نْ بَبِلْن كُنتِفِ ندٍيٍ تٌ قَ شٍسٍكِيَ يِرٍ كَابَنَكٌ شَ قٍ رَ نَشَن نَبَ عَ شَ بْشِ مَ، عَلَ نَشَ عَ رَبٌلٌ عَ يّتّ شَ نَ يَ عِبَ، عَلَكٌ عَ شَ عَ بْحّ مَ قٍ كٌلٌ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شٍسٍكِيَ شَ تَرُشُي دْنشْي نُن عَ شَ دُفُتّفّحَ وَلِ، نَ بِرِن سّبّشِ عَمٌسِ شَ دِ عَننَبِ عٍسَيِ شَ لَامَتُنيِ كُي، عَ نُن عِسِرَيِلَ نُن يُدَيَ مَنفّ شَ تَرُشُي كُي.]]></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شٍسٍكِيَ نَشَ لَاشِرَيَ، عٍ عَ رَفَتَ بِنيّ يِرٍ دَوُدَ شَ دِيٍ شَ فَبُرِيٍ يَ مَ. يُدَيَكَيٍ نُن دَرِ سَلَمُكَيٍ بِرِن نَشَ عَ بِنيَ عَ لَاشِرَيَ تّمُي. عَ شَ دِ مَنَسِ نَشَ تِ عَ حْشْي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سٍكِيَ تٌ عَ كٌلٌن عَ سٍنَشٍرِبِ وَ مَ دَرِ سَلَمُ فٍرٍقٍ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كُنتِفِيٍ نُن سْورِ حَلَمَيٍ مَشِلِ. عٍ نَشَ نَتّ تٌنفٌ عٍ شَ يٍ بَدٍيٍ دّ سّ نَشٍيٍ نَ تَا قَرِ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فبٍفبٍ نَشَ نَ وَلِ سُشُ، عٍ نَشَ كْلْنيِيٍ دّ سّ، عٍ يٍ كِرَيٍ دّ سّ نَشٍيٍ نُ كٍلِمَ بْشِ بُن مَ. عٍ نَشَ عَ قَلَ، «مُنقٍ رَ وٌن عَ لُمَ عَسِرِ مَنفّيٍ شَ يٍ سْتْ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سٍكِيَ نَشَ وَلِ سُشُ سّنبّ رَ. عَ نَشَ تّتّ يَءِلَن دّننَشّ نُ كَنَشِ، عَ نَشَ ندٍ سَ عَ شَ مَءِتٍ شُن مَ، هَن عَ سَ سْورِيٍ شَ يِرٍ مَكَنتَشِ لِ، عَ نَشَ تّتّ فبّتّ تِ تّتّ سِنفٍ قَرِ مَ، عَ نَشَ مِلٌ يَءِلَن دَوُدَ شَ تَا كُي، عَ نَشَ فٍرٍ سٌسٍيٍ نُن وُرٍ لٍقَ فبٍفبٍ مَلَ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سْورِ شُنيِيٍ تِ حَمَ شُن، عَ قَ حَمَ مَلَن تَا سٌدٍ دّ رَ. عَ نَشَ عَ مَسٍن عٍ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لِمَنِيَ، وٌ وٌ سّنبّ سٌ. فَاشُي يٌ نَشَ لُ وٌ يِ رَ، وٌ نَشَ كْنتْقِلِ عَسِرِ مَنفّ شَ قٍ رَ، عَ نُن عَ شَ سْورِ فَلِ. نَشَن نَ وٌن سّيتِ مَ نَ فبٌ دَنفِقٍ سٍ بّ نَشَن نَ عَ تَن سّيتِ مَ.]]></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2026-08-15T13:58:11Z</dcterms:created>
  <dcterms:modified xsi:type="dcterms:W3CDTF">2026-08-15T13:58:11Z</dcterms:modified>
  <dc:title>Bible.com.au: يُدَيَ مَنفّيٍ ٢ 32:1-33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