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3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شٍسٍكِيَ نُن كُنتِفِيٍ تٌ نَ كٌتٍ تٌ، عٍ نَشَ عَلَتَلَ نُن عَ شَ حَمَ تَنتُ.]]></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سٍكِيَ نَشَ سّرّشّدُبّيٍ نُن لٍوِكَيٍ مَشْرِن نَ كٌتٍ شَ قٍ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نَ كُي، سّرّشّدُبّ كُنتِفِ عَسَرَيَ، نَشَن كٍلِشِ سَدْكِ شَبِلّ نَشَ عَ يَابِ، «كَبِ وٌن يِ هَدِيَ قٍ قْلْ عَلَتَلَ شَ بَنشِ كُي، بَلٌي بَرَ فبٌ مُشُ يِ رَ هَن مُشُ مُ نْمَ نَ بِرِن دٌندٍ. نَشَن لُشِ نَ نَن يَ. عَ فبٌ بَرِ مَ عَلَتَلَ بَرَ بَرَكّ سَ عَ شَ حَمَ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سٍكِيَ نَشَ يَامَرِ قِ عٍ شَ كٌنكٌي يَءِلَن عَلَتَلَ شَ بَنشِ كُي. عٍ نَشَ نَ رَبَ.]]></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مِشِيٍ نَشَ قَ هَدِيَيٍ، قَرِلّيٍ، نُن سٍ سّنِيّنشِيٍ رَ، عٍ عَ سَ نَ كٌنكٌي كُي. لٍوِكَ كٌنَنِيَهُ نُن عَ شُنيَ سِمٍيِ نَشَ مّينِ نَ بِرِن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شٍسٍكِيَ نُن عَلَ شَ بَنشِ يَرٍرَتِ عَسَرَيَ نَشَ مِشِيٍ سُفَندِ نَشٍيٍ لُمَ كٌنَنِيَهُ نُن عَ شُنيَ سِمٍيِ شَ يَامَرِ بُن مَ. نَ مِشِيٍ شِلِيٍ نَن يَ؛ يّشِيّلِ، عَسَرَيَ، نَشَتِ، عَسَهّلِ، يٍرِ مٌتِ، يٌسَبَدِ، عٍلِيٍلِ، يِسِمَكِيَ، مَشَتِ، نُن بّ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يِمِنَ شَ دِ لٍوِكَ كٌرٍ، نَشَن نُ سٌفٍتٍدٍ نَادّ مَكَنتَمَ، عَ تَن نَن نُ عَ حّنفِ سَشِ سٍيٍ شْن مَ، مِشِيٍ نَشٍيٍ حَنِفٍشِ عَلَ بّ. عَ نُ نَ سٍ سّنِيّنشِيٍ عِتَشُن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دٍن، مِنيَمِن، يٌسُوٍ، سٍمَيَ، عَمَرَيَ، نُن سّكَنَيَ نُ كٌرٍ مَلِمَ سٍيٍ عِتَشُندٍ عٍ نفَشَكٍرٍنيِيٍ مَ سّرّشّدُبّيٍ شَ تَايٍ كُي. مِشِ شُنفبٍيٍ نُن مِشِ لَنمَيٍ بَرَ عٍ فبٍ سْتْ عٍ شُندّ كِ مَ.]]></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نَشَ سٍيٍ عِتَشُن شّمّ دِ مّدِ بِرِن مَ نَشٍيٍ نُ بَرَ فّ حّ سَشَن سْتْدٍ، نَشٍيٍ شِلِيٍ نُ سّبّشِ تَرُشُي كُي، نَشٍيٍ نُ لَنمَ عٍ شَ سّرّشّدُبّ وَلِ رَبَ عَلَتَلَ شَ هْرْ مْبَنشِ كُي عٍ شُندّ كِ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شَ سٍيٍ عِتَشُن سّرّشّدُبّيٍ مَ، نَشٍيٍ شِلِيٍ نُ سّبّشِ تَرُشُي كُي عٍ شَ دٍنبَيَ كِ مَ. عٍ نَشَ سٍيٍ عِتَشُن لٍوِكَيٍ مَ عٍ شَ وَلِ نُن عٍ شُندّ كِ مَ، نَشٍيٍ نُ بَرَ فّ حّ مْشْحّن سْتْ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شٍسٍكِيَ عَلَ شَ سّرِيّ مَبَنبَنقٍعِسِرَيِلَ مَنفّيٍ عِِ ١٨‏؛٤]]></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مَن نَشَ سٍيٍ عِتَشُن عَلَ شَ هْرْ مْبَنشِ وَلِكّ بِرِن مَ، نَشٍيٍ شِلِيٍ نُ سّبّشِ تَرُشُي كُي، عٍ نَشَ عَ عِ تَشُن عٍ شَ مَمَدِيٍ، عٍ شَ فِنّيٍ، عٍ شَ دِ شّمّيٍ نُن عٍ شَ دِ فِنّيٍ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هَرُنَ شَ دِ سّرّشّدُبّيٍ، نَشٍيٍ نُ نَ دَاشَ، تَا قَرِ مَ، تَاكَ ندٍيٍ نُ بَرَ سُفَندِ نَشٍيٍ سٍيٍ عِتَشُنمَ يِ سّرّشّدُبّيٍ نُن يِ لٍوِكَيٍ مَ، نَشٍيٍ شِلِيٍ نُ سّبّشِ تَرُشُي كُ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شٍسٍكِيَ نَ نَن نَبَ يُدَيَ بْشِ مَ. عَ وَلِ نّ هِننّ، تِنشِنيِ، نُن نْندِ كُي عَ مَرِفِ عَلَتَلَ بّ.]]></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 شَ وَلِ بِرِن عَ نَشَن نَبَ عَلَ بَتُقٍ شَ قٍ رَ، عَ نُن عَلَ شَ سّرِيّ نُن يَامَرِ شَ قٍ رَ، نَ بِرِن سْونّيَشِ نّ عَ بّ. عَ نَ بِرِن نَبَ عَ بْحّ بِرِن نَن نَ عَلَكٌ عَ شَ عَ مَرِفِ عَلَتَلَ سَفٌي رَبَ.]]></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سَلِ تٌ حْن، عِسِرَيِلَكَيٍ نَشَ سِفَ يُدَيَ تَايٍ كُي، عٍ كُيٍ فّمّ مَسٌلِشِيٍ كَنَ، عٍ عَسٍرَ كُيٍ وُرِ دَاشِيٍ سّفّ، عٍ سّرّشّبَدٍ بِرِن كَنَ نَشٍيٍ نُ نَ فٍيَيٍ قَرِ يُدَيَ، بُنيَمِن، عٍقِرَ مِ، نُن مَنَسِ بْشِ مَ. نَ دَنفِ شَنبِ، عِسِرَيِلَكَيٍ نَشَ فبِلٍن عٍ شْن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سٍكِيَ نَشَ سّرّشّدُبّيٍ نُن لٍوِكَيٍ تِ كَنكَن شَ وَلِ رَ؛ سّرّشّ فَن دَاشِيٍ بَقٍ، شَنُنتٍيَ سّرّشّيٍ بَقٍ، هْرْ مْبَنشِ وَلِ رَبَقٍ، مَتْشْي نُن تَنتُي بّيتِ بَقٍ عَلَتَلَ بّ، نُن عَلَتَلَ شَ هْرْ مْبَنشِ نَادّ مَكَنتَ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فّ نَشَ ندٍ بَ عَ هَرِفٍ رَ عَ عَ قِ سّرّشّ فَن دَاشِيٍ رَ نَشٍيٍ بَمَ فّيسّفّ، نُنمَرٍ، مَلَبُي لْشْي، كِكٍ نّينّ، سَلِ شُنفبٍيٍ عَلْ عَ سّبّشِ عَلَتَلَ شَ سّرِيّ كُي كِ نَ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سٍكِيَ نَشَ عَ مَسٍن حَمَ نُن دَرِ سَلَمُكَيٍ بّ، عٍ شَ سّرّشّدُبّيٍ نُن لٍوِكَيٍ مَلِ عٍ شَ هَرِفٍ سْتْ، عَلَكٌ عٍ شَ سّنبّ سْتْ عَلَتَلَ شَ سّرِيّ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تٌ نَ مَسٍنيِ مّ، عِسِرَيِلَكَيٍ نَشَ قَرِلّ بَ عٍ شَ سَنسِيٍ بٌفِ سِنفٍيٍ رَ، مّنفِ، وّنِ نّينّ، تُرٍ، كُمِ، نُن دَشَمُي فبّتّيٍ. عٍ نَشَن قِشِ، نَ نُ فبٌ.]]></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كَيٍ نُن يُدَيَكَيٍ، نَشٍيٍ نُ سَبَتِشِ يُدَيَ تَايٍ كُي نَشَ قَرِلّ بَ عٍ شَ شُرُ سٍ شُنفبٍيٍ نُن عٍ شَ شُرُ سٍ لَنمَيٍ رَ، عٍ مَن نَشَ قَرِلّ بَ سٍ سّنِيّنشِيٍ رَ عٍ نَشٍيٍ قِشِ عٍ مَرِفِ عَلَتَلَ مَ. نَ نَشَ قِندِ كٌتٍ فبٍف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نَشَ نَ كٌتٍ مَلَن قْلْ كِكٍ سَشَن ندٍ رَ، عٍ فّ كِكٍ سٌلٌقٍرٍ ندٍ رَ.]]></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2026-06-15T08:22:05Z</dcterms:created>
  <dcterms:modified xsi:type="dcterms:W3CDTF">2026-06-15T08:22:05Z</dcterms:modified>
  <dc:title>Bible.com.au: يُدَيَ مَنفّيٍ ٢ 31:1-21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