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89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كْسِ، وٌ نَشَ وٌ كٌبٍ تِ عَلَ رَ عَلْ وٌ بَبَيٍ عَ رَبَشِ كِ نَشّ. وٌ وٌ بّلّشّ سٌ عَلَتَلَ يِ رَ، وٌ شَ قَ عَ شَ هْرْ مْبَنشِ، عَ نَشَن نَسّنِيّن وَشَتِ بِرِن بُن مَ. وٌ شَ وٌ مَرِفِ عَلَتَلَ رَبَتُ، عَلَكٌ عَ شَ شْنّ شَ فبِلٍن وٌن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وٌ فبِلٍن عَلَتَلَ مَ، وٌ نفَشَكٍرٍنيِيٍ نُن وٌ شَ دِيٍ هِننّ سْتْمَ نّ مِشِيٍ رَ، نَشٍيٍ عٍ شَنِن كٌنيِيَ كُي. شَ وٌ فبِلٍن وٌ مَرِفِ عَلَتَلَ مَ، عَ قَمَ نّ هِننّدٍ وٌ رَ، عَ مُ نّيمُمَ وٌ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يرَيٍ نَشَ سِفَ تَايٍ بِرِن عٍقِرَ مِ نُن مَنَسِ بْشِ مَ، هَن سَبُلٌن. كْنْ نَ مِشِيٍ مُ تِن عٍ شَ مَسٍنيِ رَ، عٍ مَن قَ يٌ شّيرَيٍ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سٍرِكَيٍ، مَنَسِكَيٍ، نُن سَبُلٌنكَيٍ ندٍيٍ نَشَ عٍ يّتّ مَفٌرٌ، عٍ سِفَ دَرِ سَلَ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نَشَ عَ نِيَ يُدَيَكَيٍ بِرِن شَ كَقُ عٍ بٌورٍ مَ مَنفّ نُن كُنتِفِيٍ شَ يَامَرِ رَبَقٍ رَ عَلْ عَلَتَلَ عَ قَلَ كِ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حَمَ فبٍفبٍ نَشَ عٍ مَلَن دَرِ سَلَمُ، عَلَكٌ عٍ شَ تَامِ لّبِنِتَرٍ سَلِ رَبَ كِكٍ قِرِن ن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كٍلِ، عٍ كُيٍ سّرّشّبَدٍ بِرِن كَنَ دَرِ سَلَمُ، عَ نُن سُرَيِ فَندٍيٍ، عٍ قَ نَ بِرِن وْلّ عِ سٍدِرٌن قٌلٍ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كٍ قِرِن ندٍ، شِ قُ نُن نَانِ ندٍ رَ، عٍ نَشَ سَيَمَلٍكّ دَنفِ سَلِ شَ سّرّشّ بَ. سّرّشّدُبّيٍ نُن لٍوِكَيٍ نُ بَرَ يَافِ عٍ شَ سّنِيّنتَرٍحَ شَ قٍ رَ، عٍ قَ عٍ يّتّ رَ سّنِيّن. عٍ نَشَ سّرّشّ فَن دَاشِيٍ بَ عَلَتَلَ شَ بَنشِ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رّشّدُبّيٍ نَشَ تِ عٍ يِرٍ عَلْ عَلَ شَ مِشِ مُنسَ عَ يَمَرِشِ كِ نَشّ تَوُرٍتَ مُنسَ كُي. لٍوِكَيٍ تٌ وُلِ سٌ عٍ يِ رَ، عٍ نَشَ عَ كَسَن سّرّشّبَدٍ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شِ سّنِيّنتَرٍيٍ تٌ نُ وُيَشِ حَمَ يَ مَ، لٍوِكَيٍ نَشَ سَيَمَلٍكّ دَنفِ سَلِ سّرّشّ بَ عٍ بّ، عَلَكٌ عٍ شَ عَ قِ عَلَتَلَ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سٍكِيَ سَيَمَلٍكّ دَنفِ سَلِ رَبَ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سّنِيّنتَرٍ وُيَشِيٍ نُ نَ حَمَ يَ مَ كٍلِقٍ عٍقِرَ مِ، مَنَسِ، نُن سَبُلٌن. عٍ بَرَ سَيَمَلٍكّ دَنفِ سَلِ سّرّشّ دٌن، كْنْ نَ مُ رَدَشَشِ عَلَ شَ مَسٍنيِ كُي. نَ نَن عَ تٌ، شٍسٍكِيَ نَشَ عَلَتَلَ مَشَندِ عٍ بّ، «عَلَتَلَ نَشَن قَن، دِحّ]]></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نِيّنتَرٍيٍ بِرِن مَ نَشٍيٍ نَ عٍ بَبَيٍ مَرِفِ عَلَ قٍنقٍ عٍ بْحّ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نَشَ شٍسٍكِيَ شَ دُبّ سُشُ، عَ دِحّ حَمَ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كَيٍ نَشٍيٍ نُ مَلَنشِ دَرِ سَلَمُ نَشَ تَامِ لّبِنِتَرٍ سَلِ رَبَ شِ سٌلٌقٍرٍ بُن مَ حّلّشِنيِ كُي. لْشْي بِرِن مَ، لٍوِكَيٍ نُن سّرّشّدُبّيٍ نُ عَلَتَلَ مَتْشْمَ عٍ شَ بّيتِبَسٍيٍ رَ عَلَ شَ بِنيّ بُن مَ عٍ سّنبّ بِرِ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سٍكِيَ نَشَ لٍوِكَيٍ رَلِمَنِيَ، بَرِ مَ عٍ نُ بَرَ عَلَتَلَ شَ وَلِ رَبَ عَ رَبَ كِ مَ. عٍ نَشَ سّرّشّيٍ دٌن شِ سٌلٌقٍرٍ بُن مَ. عٍ مَن نَشَ شَنُنتٍيَ سّرّشّيٍ بَ عٍ بَبَيٍ مَرِفِ عَلَتَلَ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حَمَ بِرِن نَشَ لَن عَ مَ، عٍ شَ شِ سٌلٌقٍرٍ فبّتّ سَ نَ سَلِ شُن مَ. عٍ نَشَ نَ رَبَ سّيوّ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دَيَ مَنفّ شٍسٍكِيَ نَشَ تُورَ وُلُ كٍرٍن نُن شُرُ سٍ لَنمَ وُلُ سٌلٌقٍرٍ بَ سّرّشّ رَ. كُنتِفِيٍ قَن نَشَ تُورَ وُلُ كٍرٍن نُن شُرُ سٍ لَنمَ وُلُ قُ بَ سّرّشّ رَ. سّرّشّدُبّ فبٍفبٍ نَشَ عٍ يّتّ رَ سّنِيّ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يُدَيَ حَمَ، سّرّشّدُبّيٍ، لٍوِكَيٍ، عِسِرَيِلَكَيٍ، نُن شْحّيٍ كٍلِقٍ عِسِرَيِلَ بْشِ مَ، عٍ بِرِن نَشَ سّيوَ.]]></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حّلّشِنيِ فبٍفبٍ نَشَ لُ دَرِ سَلَمُ. نَ قٍ مْولِ نُ بَرَ بَ تٌقٍ دَرِ سَلَمُ كَبِ عِسِرَيِلَ مَنفّ دَوُدَ شَ دِ سُلٍمَنِ شَ وَشَ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سّرّشّدُبّيٍ نُن لٍوِكَيٍ نَشَ كٍلِ، عٍ دُبَ حَمَ بّ. عَلَتَلَ نَشَ نَ دُبّ سُشُ عَ شَ يِرٍ سّنِيّنشِ كُي كٌورٍ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سٍكِيَ نَشَ شّيرَيٍ شّي عِسِرَيِلَ نُن يُدَيَ بِرِن كُي. عَ مَن نَشَ بَتَاشّيٍ سّبّ عٍقِرَ مِكَيٍ نُن مَنَسِكَيٍ مَ، عَلَكٌ عٍ شَ قَ عَلَتَلَ شَ بَنشِ دَرِ سَلَمُ سَيَمَلٍكّ دَنفِ سَلِ رَبَدٍ عِسِرَيِلَ مَرِفِ عَلَتَلَ شَ بِنيّ بُن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كُنتِفِيٍ، نُن حَمَ بِرِن نُ بَرَ نَتّ تٌنفٌ دَرِ سَلَمُ عٍ شَ سَيَمَلٍكّ دَنفِ سَلِ رَبَ كِكٍ قِرِن ن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مُ نْ نَ رَبَدٍ عَ وَشَتِ، بَرِ مَ سّرّشّدُبّ بِرِن مُ نُ فّشِ عٍ يّتّ رَ سّنِيّندٍ. حَمَ قَن مُ نُ مَلَنشِ دَرِ سَلَ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نُن حَمَ نَشَ تِن نَ نَتّ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سِرَيِلَ بِرِن مَشِلِ، كٍلِقٍ بٍرٍ سٍبَ مَ، سَ دْشْ دَنَ نَ، عَلَكٌ عٍ شَ قَ سَيَمَلٍكّ دَنفِ سَلِ رَبَ دَرِ سَلَمُ عِسِرَيِلَ مَرِفِ عَلَتَلَ شَ بِنيّ بُن مَ. عَ نُ بَرَ بُ حَمَ مُ نَ سَلِ رَبَ عَلْ عَ سّبّشِ كِ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يرَيٍ نَشَ مَنفّ نُن كُنتِفِيٍ شَ بَتَاشّ شَنِن عِسِرَيِلَ نُن يُدَيَ بِرِن. عٍ نَشَ مَنفّ شَ يَامَرِ مَسٍن، «عِسِرَيِلَكَيٍ، وٌ فبِلٍن عَلَتَلَ مَ، عِبُرَهِمَ، عِسِيَفَ، نُن عِسِرَيِلَ مَرِفِ عَلَ، عَلَكٌ عَ قَن شَ فبِلٍن وٌ مَ، عَ وٌ تَن نَشٍيٍ رَتَنفَشِ عَسِرِيَ مَنفّيٍ بّلّشّ 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شَ لُ عَلْ وٌ بَبَيٍ نُن وٌ نفَشَكٍرٍنيِيٍ، نَشٍيٍ نُ بَرَ عٍ بَبَيٍ مَرِفِ عَلَتَلَ رَبّحِن. عَلَ بَرَ فبَلٌي رَفِرِ عٍ مَ، عَلْ وٌ عَ تٌشِ كِ نَشّ.]]></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2026-05-21T08:38:15Z</dcterms:created>
  <dcterms:modified xsi:type="dcterms:W3CDTF">2026-05-21T08:38:15Z</dcterms:modified>
  <dc:title>Bible.com.au: يُدَيَ مَنفّيٍ ٢ 30:1-27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