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٢ 3: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شَ عَ يِرٍ سّنِيّنشِ قِسَمَنتٍ تِ. عَ شَ كُيّ نْنفْن يَ مْشْحّن، عَلْ هْرْ مْبَنشِ قَن شَ فبٌي تٌ قِندِشِ نْنفْن يَ مْشْحّن نَ. عَ نَشَ عَ مَسٌ شّيمَ تِنسٍ قَنيِ رَ نَشَن شَسَبِ نُ لَنشِ كِلٌ كّمّ قِرِن كِلٌ نَانِ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شَ شّيمَ كِلٌ سٍننِ قِندِ لَنتُمَ رَ. عَ مَن نَشَ كٌنكٌي قَن نَشُنمَ شّيمَ رَ نَشٍيٍ نَ كٌو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مَلٍكّ قِرِن يَءِلَن يِرٍ سّنِيّنشِ قِسَمَنتٍ كُي بَقَتَ رَشُنُشِ رَ، عَ قَ عَ مَسٌ شّيمَ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لٍكّيٍ فَبُتٍنيِيٍ شَ كُيّ نُ لَنشِ نْنفْن يَ مْشْحّن نَن مَ. مَلٍكّ سِنفٍ كْولَ فَبُتٍنيِ شَ كُيّ نْنفْن يَ سُولِ، عَ يِرٍ سّنِيّنشِ سّيتِ لِشِ. عَ يِرٍقَنيِ فَبُتٍنيِ بٌورٍ مَلٍكّ فَبُتٍنيِ لِشِ. نَ فَبُتٍنيِ قَن لَنشِ نْنفْن يَ سُولِ نَن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لٍكّ قِرِن ندٍ يِرٍقَنيِ فَبُتٍنيِ شَ كُيّ نْنفْن يَ سُولِ، عَ يِرٍ سّنِيّنشِ سّيتِ لِشِ. عَ كْولَ فَبُتٍنيِ بٌورٍ مَلٍكّ فَبُتٍنيِ لِ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مَلٍكّ قِرِنيِ فَبُتٍنيِيٍ شَ كُيّ نُ لَنشِ نْنفْن يَ مْشْحّن نَن مَ. عٍ تِشِ عٍ سَنيِيٍ شُن نَ، عٍ يَتَفِ رَقِندِشِ بَنشِ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 دُفِ تٌقَنيِ فبَكُ نَ، نَشَن نَفبٍيلِشِ نُن عَ رَقْورْشِ، مَلٍكّ ثِرِنتِيٍ مَسْشْشِ عَ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شَ فّمّ قِرِن تِ بَنشِ يَتَفِ، عٍ شَ مَءِتٍ نْنفْن يَ تٌنفٌ سَشَن نُن سُولِ. عٍ شُنتَفِيٍ مَسٌلِشِ، نَ مَسٌلِ شَ كُيّ نْنفْن يَ سُولِ.]]></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فّمّ شُنتَفِ مَسٌلِشِيٍ مَنِيَ لُوتِ دّنبّشِيٍ رَ، كْوبّ بٌفِ مَنِيّ كّمّ رَقَلَشِ فبَكُشِ عٍ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شَ نَ فّمّ قِرِنيِ تِ بَنشِ يَتَفِ، كٍرٍن نَ كْولَ مَ، بٌورٍ نَ يِرٍقَنيِ مَ. نَشَن نَ يِرٍقَنيِ مَ نَ شِلِ يَكِن، نَشَن نَ كْولَ مَ نَ شِلِ بٌو 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هْرْ مْبَنشِ وَلِ قْلْقٍعِسِرَيِلَ مَنفّيٍ عِ ٦‏؛١ ٬ ٣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لٍمَنِ نَشَ عَلَتَلَ شَ بَنشِ تِ قْلْ دَرِ سَلَمُ، مٌرِيَ فٍيَ قَرِ، عَ بَبَ دَوُدَ دّننَشّ سُفَندِ، يٍبُسُكَ عٌرٌنَن شَ لٌنيِ قَ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وَلِ قْلْ عَ شَ مَنفّيَ حّ نَانِ، كِكٍ قِرِن، شِ قِرِن ندٍ لْشْي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سُلٍمَنِ عَلَ شَ بَنشِ تِ يِ شَسَبِ نَن نَ؛ عَ شَ كُيّ نْنفْن يَ تٌنفٌ سٍننِ، عَ شَ فبٌي نْنفْن يَ مْشْحّ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يَتَفِ بُنتُنيِ شَ فبٌي نْنفْن يَ مْشْحّن، عَلْ بَنشِ شَ فبٌي نَ كِ نَشّ. عَ شَ مَءِتٍ قَن قِندِ نْنفْن يَ كّمّ مْشْحّن نَن نَ. سُلٍمَنِ نَشَ عَ كُي بِرِن يَءِلَن شّيمَ تِنسٍ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بَنشِ كُي بَنبَن سِثِرّ وُرِ رَ، عَ قَ عٍ رَشُنمَ شّيمَ تِنسٍ رَ، تُفِ قّنسّ دّنبّشِ مَسٌلِشِ عٍ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مَن نَشَ عٍ رَشُنمَ فّمّ تٌقَنيِيٍ رَ، عَ نُن شّيمَ رَ نَشَن كٍلِ ثَرَوَيِمِ بْشِ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بَنشِ بِرِن مَسٌ شّيمَ رَ، عَ عَ مَسٌ بَنشِ كِنكِيٍ مَ، نَادّيٍ مَ، نَادّ فبَنيِيٍ مَ، نُن عَ سّيتِيٍ مَ. عَ مَن نَشَ مَلٍكّ مِسَالِ يَءِلَن بَنشِ كَنكٍيٍ مَ.]]></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2026-08-15T13:57:59Z</dcterms:created>
  <dcterms:modified xsi:type="dcterms:W3CDTF">2026-08-15T13:57:59Z</dcterms:modified>
  <dc:title>Bible.com.au: يُدَيَ مَنفّيٍ ٢ 3:1-17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