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لَتَلَ نَشَ شْنْ دَرِ سَلَمُ نُن يُدَيَ مَ، عَ نَا قِندِ فبَلٌي يِرٍ رَ. سِ فبّتّيٍ يٌمَ وٌن مَ عَلْ وٌ عَ تٌشِ كِ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بَرَ عَ نِيَ وٌن بَبَيٍ شَ قَشَ سَنتِدّفّمَ رَ، وٌن مَ فِنّيٍ، نُن وٌن مَ دِ شّمّيٍ نُن فِنّيٍ بَرَ قِندِ فٍيلِمَ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ﭑ بَرَ عَ حَنِفٍ ﭑ بْحّ كُي وٌن شَ سَاتّ تٌنفٌ عِسِرَيِلَ مَرِفِ عَلَتَلَ بّ، عَلَكٌ عَ شَ شْنّ شَ فبِلٍن وٌن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ﭑ مَ دِيٍ، وٌ شَ وٌ تُننَبّشِ، بَرِ مَ عَلَتَلَ نَن وٌ سُفَندِشِ، عَلَكٌ وٌ شَ قِندِ عَ شَ كٌنيِيٍ رَ، وٌ شَ سُرَيِ فَن سّرّشّ رَ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يِ لٍوِكَيٍ نَشَ كٍلِ؛ عَمَسَيِ شَ دِ مَشَتِ، عَسَرَيَ شَ دِ يٌوٍلِ، كٍهَتِ شَ دِ ندٍيٍ، مٍرَرِ شَ دِ ندٍيٍ، عَبِدِ شَ دِ كِسِ، يٍهَلٍلٍلِ شَ دِ عَسَرَيَ، فٍرِ سٌن شَ دِ ندٍيٍ، سِمَ شَ دِ يٌوَ، يٌوَ شَ دِ عٍ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سَقَن مَ دِيٍ سِمِرِ نُن يٍيِيٍلِ، عَسَقِ شَ دِيٍ سَكَرِ نُن مَتَ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مَن شَ دِيٍ يّشِيّلِ نُن سِمٍيِ، نُن يٍدُتُن شَ دِيٍ سٍمَيَ نُن يُسِيّ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فّ عٍ يّتّ رَ سّنِيّندٍ، عٍ نَشَ عٍ نفَشَكٍرٍنيِيٍ مَلَن، عٍ شَ عَلَتَلَ شَ بَنشِ قَن رَ سّنِيّن عَلَتَلَ شَ سّرِيّ كِ مَ. مَنفّ نُ بَرَ نَ يَامَرِ 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شّدُبّيٍ نَشَ سٌ عَلَتَلَ شَ بَنشِ كُي عَلَكٌ عٍ شَ نَا رَ سّنِيّن. عٍ سٍ سّنِيّنتَرٍ نَشٍيٍ بِرِن لِ عَلَتَلَ شَ هْرْ مْبَنشِ كُي، نُن عَ تّتّ كُي، لٍوِكَيٍ نَشَ نَ بِرِن تٌنفٌ، عٍ عَ وْلّ عِ سٍدِرٌن فُلُنبَ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وَلِ قْلْ كِكٍ شِ سِنفٍ نّ. عَ شِ سٌلٌمَسَشَن ندٍ، عٍ نُ بَرَ فّ مّننِ بِرِن نَسّنِيّندٍ هَن بُنتُنيِ رَ. عٍ مَن وَلِ نّ شِ سٌلٌمَسَشَن هْرْ مْبَنشِ قَن يَتِ رَ سّنِيّندٍ. كِكٍ سِنفٍ شِ قُ نُن سٍننِ ندٍ، عٍ نَشَ فّ نَ وَلِ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شَ مَنفّيَعِسِرَيِلَ مَنفّيٍ عِِ ١٨‏؛١ ٬ 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نفِ شَنبِ، عٍ نَشَ سِفَ مَنفّ شٍسٍكِيَ يِرٍ، عٍ دّنتّفّ سَ عَ بّ، «مُشُ بَرَ عَلَتَلَ شَ بَنشِ بِرِن نَسّنِيّن، سّرّشّبَدٍ، سّرّشّ فَن دَاشِ بَدٍ نُن عَ يِرَبَسٍيٍ، تٍيبِلِ، تَامِ سّرّشّ سَمَ دّننَشّ، نُن عَ يِرَبَسٍ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بَرَ سٍ بِرِن يَءِلَن، مُشُ بَرَ سٍ بِرِن نَسّنِيّن، مَنفّ عَشَسِ نَشَن كْسّ عَ شَ تِنشِنتَرٍيَ كُي عَ شَ مَنفّيَ وَشَتِ. نَ بِرِن نَ عَلَتَلَ شَ سّرّشّبَدٍ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يٍ تٌ عِبَ، مَنفّ شٍسٍكِيَ نَشَ تَا كُنتِفِيٍ مَلَن، عٍ تٍ عَلَتَلَ شَ هْرْ مْبَ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نَشَ يَامَرِ قِ هَرُنَ شَ دِ سّرّشّدُبّيٍ مَ، عٍ شَ تُورَ سٌلٌقٍرٍ، يّشّي كٌنتٌنيِ سٌلٌقٍرٍ، يّشّييْرّ شّمّمَ سٌلٌقٍرٍ، نُن سِكْتّ سٌلٌقٍرٍ بَ يُنُبِ شَقَرِ سّرّشّ رَ عَلَتَلَ شَ سّرّشّبَدٍ قَ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شّدُبّيٍ نَشَ تُورَيٍ كْن نَشَبَ، عٍ عٍ وُلِ كَسَن سّرّشّبَدٍ مَ. عٍ نَشَ يّشّي كٌنتٌنيِيٍ كْن نَشَبَ، عٍ عٍ وُلِ كَسَن سّرّشّبَدٍ مَ. عٍ نَشَ يّشّييْرّيٍ كْن نَشَبَ، عٍ عٍ وُلِ كَسَن سّرّشّبَدٍ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دَنفِ شَنبِ، عٍ نَشَ قَ سِكْتّيٍ رَ نَشٍيٍ قِندِ مَ يُنُبِ شَقَرِ سّرّشّ رَ. مَنفّ نُن حَمَ نَشَ عٍ بّلّشّ سَ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شّدُبّيٍ نَشَ عٍ كْن نَشَبَ، عٍ عٍ وُلِ عِقِلِ سّرّشّبَدٍ مَ يُنُبِ شَقَرِ سّرّشّ رَ عِسِرَيِلَ بِرِن بّ. مَنفّ نُ بَرَ عَ قَلَ عَ نَ سّرّشّ فَن دَاشِ نُن نَ يُنُبِ شَقَرِ سّرّشّ شَ رَبَ عِسِرَيِلَ بِرِن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فّ نَشَ لٍوِكَيٍ تِ عَلَتَلَ شَ هْرْ مْبَنشِ كُي، بّيتِبَسٍيٍ عَلْ مَشَسٍيٍ نُن كْرَيٍ نُ نَ عٍ يِ رَ، عَلْ دَوُدَ، عَننَبِ فَدِ، نُن عَننَبِ نَتَن نُ بَرَ عَ يَمَرِ كِ نَشّ. عَلَتَلَ شَ يَامَرِ نَن نُ عَ رَ، عَ نَشَن مَسٍنشِ عَ شَ نَمِحْنمّيٍ سَابُ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لٍوِكَيٍ نَشَ تِ نَا، دَوُدَ شَ بّيتِبَسٍيٍ سُشُشِ عٍ يِ رَ، سّرّشّدُبّيٍ قَن نَشَ تِ نَا، سَرَيٍ نُ نَ عٍ تَن قَن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سٍكِيَ نَشَ يَامَرِ قِ عٍ شَ سّرّشّ فَن دَاشِ بَ سّرّشّبَدٍ. عٍ تٌ نَ قْلْ، بّيتِبَيٍ قَن نَشَ بّيتِ بَ قْلْ عَلَتَلَ بّ سَرَيٍ شُي نُن عِسِرَيِلَ مَنفّ دَوُدَ شَ بّيتِبَسٍ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سٍكِيَ مَنفّيَ سْتْ عَ حّ مْشْحّن نُن سُولِ نَن مَ، عَ قَ حّ مْشْحّن نُن سٌلٌمَنَانِ مَنفّيَ رَبَ دَرِ سَلَمُ. عَ نفَ نُ شِلِ نّ عَبِيَ، سَكَرِ شَ دِ فِ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حَمَ بِرِن نَشَ عٍ قٍلٍن بْشِ، بّيتِبَيٍ نَشَ بّيتِ بَ سَرَيٍ شُي هَن نَ سّرّشّ فَن دَاشِ فّ بَ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 فّ سّرّشّ فَن دَاشِ بَدٍ، مَنفّ نُن حَمَ نَشَن بِرَ عَ قْشْ رَ، عٍ بِرِن نَشَ عٍ تُوبِ، عٍ عَلَ بَ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دَنفِ شَنبِ، مَنفّ شٍسٍكِيَ نُن عَ شَ كُنتِفِيٍ نَشَ لٍوِكَيٍ يَامَرِ عَ عٍ شَ عَلَتَلَ مَتْشْ دَوُدَ نُن عَننَبِ عَسَقِ شَ بّيتِيٍ رَ. عٍ نَشَ عَلَ مَتْشْ سّيوّ رَ، عٍ قَ عٍ شِن بِ سِن، عٍ عٍ قٍلٍن بْشِ عٍ عَلَ بَ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مُي شٍسٍكِيَ نَشَ عَ مَسٍن، «يَكْسِ، وٌ تٌ نُ قَمَ، سٍ نُ نَ وٌ بّلّشّ عِ عَلَتَلَ بّ، وٌ وٌ مَسٌ، وٌ نُن وٌ شَ سّرّشّيٍ نُن وٌ شَ تَنتُي سّرّشّيٍ رَ عَلَتَلَ شَ هْرْ مْبَنشِ رَ.» حَمَ نَشَ قَ عٍ شَ سّرّشّيٍ رَ، عَ نُن عٍ شَ تَنتُي سّرّشّيٍ رَ. نَشٍيٍ قَن عَ حَنِفٍ عٍ بْحّ قَنيِيٍ كُي، نٍيٍ قَن نَشَ قَ سّرّشّ فَن دَاشِ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رّشّ فَن دَاشِيٍ نَن يَ حَمَ نَشٍيٍ قِ؛ نِنفٍ تٌنفٌ سٌلٌقٍرٍ، يّشّي كٌنتٌنيِ كّمّ، نُن يّشّييْرّ كّمّ قِرِن. نَ بِرِن قِندِ سّرّشّ فَن دَاشِيٍ نَن نَ عَلَتَلَ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مَن نَشَ نِنفٍ كّمّ سٍننِ نُن شُرُ سٍ لَنمَ وُلُ سَشَن بَ سّرّشّ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سّرّشّدُبّيٍ تٌ مُ نُ وُيَ، عٍ مُ نْ سّرّشّ فَن دَاشِيٍ بِرِن بَدٍ. نَ كُي، عٍ نفَشَكٍرٍنيِ لٍوِكَيٍ نَشَ عٍ مَلِ نَ وَلِ رَحْندٍ، بٍيمَنُن سّرّشّدُبّ بٌورٍيٍ شَ فّ عٍ يّتّ رَ سّنِيّندٍ. لٍوِكَيٍ نُ بَرَ عَ حَنِفٍ عٍ بْحّيٍ كُي عَ عٍ شَ عٍ يّتّ رَ سّنِيّن مَقُرٍن، دَنفِ سّرّشّدُبّيٍ وَشْنيِ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رّشّ فَن دَاشِ فبٍفبٍ نُ نَ، عَ نُن تُرٍ نَشَن بَمَ شَنُنتٍيَ سّرّشّ رَ، عَ نُن سّرّشّ يٍيرَ مَ نَشَن نُ سَمَ سّرّشّ فَن دَاشِ شُن مَ. نَ كُي، حَمَ مَن نَشَ عَلَتَلَ بَتُ قْلْ عَ شَ بَنشِ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سٍكِيَ نُن حَمَ بِرِن نَشَ سّيوَ، بَرِ مَ عَلَتَلَ بَرَ نَ وَلِ بِرِن نَفِرِ سْونّ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 حّرّ نّ عَلَتَلَ شَ تِنشِنيِ كُي، عَلْ عَ بَبَ دَوُدَ عَ رَبَ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مَنفّيَ حّ سِنفٍ كِكٍ سِنفٍ كُي، عَ نَشَ عَلَتَلَ شَ بَنشِ نَادّيٍ رَبِ، عَ عٍ يَءِ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سّرّشّدُبّيٍ نُن لٍوِكَيٍ مَشِلِ، عَ عٍ مَلَن تّتّ كُي سٌفٍفٌرٌ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سٍن عٍ بّ، «لٍوِكَيٍ، وٌ وٌ تُلِ مَتِ ﭑ نَ. وٌ شَ وٌ رَ سّنِيّن، وٌ شَ وٌ بَبَيٍ مَرِفِ عَلَتَلَ شَ بَنشِ رَ سّنِيّن، وٌ شَ سٍ سّنِيّنتَرٍ بِرِن رَ مِنِ عَلَتَلَ شَ هْرْ مْبَنشِ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ن بَبَيٍ نُ بَرَ عَلَتَلَ رَبّحِن، عٍ قٍ كٌبِ رَبَ عٍ مَرِفِ عَلَتَلَ رَ. عٍ نُ بَرَ عٍ كٌبٍ تِ عَلَتَلَ رَ، نُن عَ شَ هْرْ مْبَن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هْرْ مْبَنشِ نَادّيٍ يَتِ بَلَن. عٍ نَشَ لَنثُييٍ رَشُبٍن، عٍ مُ سُرَيِ نُن سّرّشّ فَن دَاشِ بَ عِسِرَيِلَ مَرِفِ عَلَ بّ يِرٍ سّنِيّنشِ كُي.]]></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2026-06-15T07:55:51Z</dcterms:created>
  <dcterms:modified xsi:type="dcterms:W3CDTF">2026-06-15T07:55:51Z</dcterms:modified>
  <dc:title>Bible.com.au: يُدَيَ مَنفّيٍ ٢ 29:1-36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