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٢ 27: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مَنفّيَ سْتْ عَ حّ مْشْحّن نُن سُولِ نَن مَ، عَ قَ حّ قُ نُن سٍننِ مَنفّيَ رَبَ دَرِ سَلَ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تَمِ تٌ لَاشِرَيَ، عٍ نَشَ عَ رَفَتَ دَوُدَ شَ تَا كُي. عَ شَ دِ عَشَسِ نَشَ تِ عَ حْشْ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تَمِ شَ مَنفّيَعِسِرَيِلَ مَنفّيٍ عِِ ١٥‏؛٣٢ ٬ ٣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تَمِ مَنفّيَ سْتْ عَ حّ مْشْحّن نُن سُولِ نَن مَ، عَ قَ حّ قُ نُن سٍننِ مَنفّيَ رَبَ دَرِ سَلَمُ. عَ نفَ نُ شِلِ يٍرُ سَ، سَدْكِ شَ دِ فِ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حّرّ نّ عَلَتَلَ شَ تِنشِنيِ كُي. عَ بِرَ نّ عَ بَبَ عٌسِيَسِ شَ مِسَالِ قْشْ رَ، كْنْ عَ تَن مُ سٌ عَلَتَلَ شَ هْرْ مْبَنشِ كُي سّرّشّ دُبَمَ دّننَشّ. نَ وَشَتِ حَمَ تَن مُ نُ عَ شَ وَلِ حَاشِ لُ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تَمِ نَشَ عَلَتَلَ شَ هْرْ مْبَنشِ نَادّ ندٍ يَءِلَن، نَشَن نُ نَ قُفٍ رَ. عَ مَن نَشَ بَنشِ فبٍفبٍ تِ عٌقٍلِ تّتّ كُ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تَايٍ تِ يُدَيَ فٍيَيٍ يِرٍ، عَ نُن كٌورٍ بَنشِيٍ وٌندِيٍ كُ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عَمٌنِ مَنفّ فٍرٍ، عَ نْ عَ رَ. عَمٌنِكَيٍ نَشَ يِ دُوتِ قِ حّ سَشَن بُن مَ؛ فبٍتِ كِلٌ وُلُ سَشَن كّمّ نَانِ، مّنفِ مَنِيّ بُسَلِ وُلُ تٌنفٌ نَانِ، قُندٍنيِ مَنِيّ بُسَلِ وُلُ تٌنفٌ نَا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يٌتَمِ نَشَ سّنبّ سْتْ عَ قَنيِ رَ، بَرِ مَ عَ بَرَ حّرّ عَ مَرِفِ عَلَتَلَ شَ كِرَ شْ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تَمِ شَ تَرُشُي دْنشْييٍ، عَ شَ فٍرٍيٍ نُن عَ شَ وَلِيٍ، نٍيٍ بِرِن سّبّشِ عِسِرَيِلَ نُن يُدَيَ مَنفّيٍ شَ تَرُشُي كُي.]]></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2026-08-15T13:58:20Z</dcterms:created>
  <dcterms:modified xsi:type="dcterms:W3CDTF">2026-08-15T13:58:20Z</dcterms:modified>
  <dc:title>Bible.com.au: يُدَيَ مَنفّيٍ ٢ 27:1-9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