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973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يٌنكَيٍ نَشَ دُوتِ بَ عٌسِيَسِ بّ، نَشَن سّنبّ شَ فبٌي نُ بَرَ كٌلٌن هَن مِسِرَ بْشِ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نَشَ كٌورٍ بَنشِ سّنبّمَيٍ تِ دَرِ سَلَمُ تُشُي نَادّ نُن فُلُنبَ نَادّ شُن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يِرٍ مَكَنتَدٍيٍ تِ دَاشَ. عَ نَشَ كْلْنيِيٍ قَن فٍ نَ، بَرِ مَ شُرُ سٍ فبٍفبٍ نُ نَ عَ يِ رَ. عَ شَ وَلِكّيٍ نُ وَلِمَ نَا مّرّ قَنيِيٍ مَ، ندٍيٍ قَن نُ مّينِمَ نَا وّنِ بِلِيٍ مَ كَرٍ مٍلٍ فٍيَيٍ قَرِ. بْشِ رَوَلِقٍ نُ رَقَن عَ مَ.]]></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سْورِ فَلِ نُ نَ عٌسِيَسِ يِ رَ، نَشٍيٍ نُ نَ مَنفّ شَ مِشِ شَنَنِيَ شَ يَامَرِ بُن مَ. سّبّلِتِ يٍيِيٍلِ نُن يَرٍرَتِ مَاسٍيَ نُ بَرَ نَ فَلِ عِتَشُن عَ شُندّ كِ مَ.]]></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دٍنبَيَ كَنيِ مِشِ وُلُ قِرِن كّمّ سٍننِ نَن نُ يِ سْورِ حَلَمَيٍ رَحّرّ مَ.]]></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سْورِ حَلَمَ وُلُ كّمّ سَشَن نُن سٌلٌقٍرٍ كّمّ سُولِ نُ نَ نَا، نَشٍيٍ نُ مَنفّ مَلِمَ عَ يَشُييٍ فٍرٍدٍ.]]></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سِيَسِ نَشَ وُرٍ لٍقَيٍ، تَنبّيٍ، تُندٍ لّبّرّيٍ، تَبٍ مَكٌتٌ سٍيٍ، شَلِيٍ، نُن لَاتِيٍ سٌ عٍ يِ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شَشِلِمَ ندٍيٍ نَشَ عَ مَلِ شَلِيٍ نُن فّمّ شُنفبٍ وٌلِ سٍيٍ يَءِلَندٍ دَرِ سَلَمُ. عٍ نَشَ عٍ دْشْ يِرٍ عِتٍشِيٍ قَرِ. نَ بَرَ عَ نِيَ عَ شَ شِلِ فبٍ سْتْ هَن يِرٍ مَكُيٍ. عَلَ نُ عَ مَلِمَ نَ بِرِن كُي عَلَكٌ عَ شَ سّنبّ سْتْ.]]></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كْنْ عَ شَ مَنفّيَ تٌ فّ مَبَنبَندٍ، عَ نَشَ عَ يّتّ عِفبٌ. عَ نَشَ عَ مَرِفِ عَلَتَلَ شَ سّرِيّ رَبّحِن، عَ سٌ عَلَتَلَ شَ هْرْ مْبَنشِ كُي سُرَيِ فَندٍ سّرّشّبَدٍ قَ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سّرّشّدُبّ، عَسَرَيَ نَشَ بِرَ عَ قْشْ رَ، عَ نُن عَلَتَلَ شَ سّرّشّدُبّ تٌنفٌ سٌلٌمَسَ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سِيَسِ شَ مَنفّيَعِسِرَيِلَ مَنفّيٍ عِِ ١٤‏؛٢١ ٬ ٢٢، ١٥‏؛١ ٬ ٧]]></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يِ شّمّ فبَنفبَلَنيِيٍ نَشَ يِ وْيّنيِ شْرْشْي قَلَ عٌسِيَسِ بّ، «سُرَيِ فَنقٍ سّرّشّ رَ نَ مُ قِندِ عِ تَن عٌسِيَسِ شَ وَلِ رَ. سّرّشّدُبّيٍ نَن مَ وَلِ نَ رَ. هَرُنَ شَ دِيٍ سُفَندِشِ نّ عَلَ بّ عٍ شَ نَ وَلِ رَبَ. عِ تَن شَ مِنِ هْرْ مْبَنشِ كُي، بَرِ مَ عِ بَرَ عَلَ شَ سّرِيّ مَتَندِ. نَ قٍ مُ قِندِ مَ شُن نَكٍلِ رَ عِ بّ مَرِفِ عَلَتَلَ يَ عِ.»]]></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سِيَسِ بْحّ نَشَ تٍ سّرّشّدُبّيٍ شِلِ مَ. سُرَيِ سَ سٍ نُ نَ عَ بّلّشّ عِ. كُنّ نَشَ مِنِ عَ تِفِ مَ كٍرٍن نَ سّرّشّدُبّيٍ يَ شْرِ، عَلَتَلَ شَ هْرْ مْبَنشِ كُي، سُرَيِ فَنمَ سّرّشّبَدٍ نَشَن مَ.]]></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سّرّشّدُبّ عَسَرَيَ نُن عَ بٌورٍيٍ تٌ نَ كُنّ تٌ عَ تِفِ مَ، عٍ نَشَ عَ رَ مِنِ تَندٍ مَقُرٍن. عَ تَن قَن يّتّ يَتِ نَشَ فبَتَ مِنِقٍ رَ، بَرِ مَ عَلَتَلَ نُ بَرَ عَ بْنبْ.]]></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فّ عٌسِيَسِ نَشَ قِندِ كُنّ كَنيِ رَ، هَن عَ قَشَ تّمُي. عَ نَشَ لُ بَنشِ ندٍ كُي عَ كٍرٍنيِ مَ، بَرِ مَ كُنّ كَنيِ مُ لَن عَ شَ سٌ عَلَتَلَ شَ بَنشِ كُي. عَ شَ دِ يٌتَمِ نَشَ مَنفّيَ سْتْ، عَ قَ لُ مَنفّ بَنشِ كُي، عَ حَمَ يَامَرِ.]]></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عٌسِيَسِ شَ تَرُشُي دْنشْييٍ، عَ قْلّ نُن عَ رَحْنيِ، عَ بِرِن سّبّشِ عَمٌسُ شَ دِ عَننَبِ عٍسَيِ شَ كِتَابُي كُي.]]></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سِيَسِ تٌ لَاشِرَيَ، عٍ نَشَ عَ رَفَتَ فَبُرِ كُي مَنفّيٍ شَ بْشِ ندٍ مَ، بَرِ مَ عٍ نُ عَ قَلَمَ نّ، «كُنّ كَنيِ نَ عَ رَ.» عَ شَ دِ يٌتَمِ نَشَ تِ مَنفّ رَ عَ حْشْي رَ.]]></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دَيَكَيٍ نَشَ عٌسِيَسِ تِ مَنفّ رَ عَ بَبَ عَمَسِيَ حْشْي رَ. عَ نُ بَرَ حّ قُ نُن سٍننِ سْتْ نَ وَشَتِ.]]></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بَ تٌ تَا مَسَرَ، عٌسِيَسِ نَشَ عٍلَتَ تَا رَ سٌ يُدَيَ شَ مَنفّيَ بُن مَ.]]></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سِيَسِ مَنفّيَ سْتْ عَ حّ قُ نُن سٍننِ نَن مَ، عَ قَ حّ تٌنفٌ سُولِ نُن قِرِن مَنفّيَ رَبَ دَرِ سَلَمُ. عَ نفَ نُ شِلِ نّ يٍكٌلِيَ. دَرِ سَلَمُكَ نَن نُ عَ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عَ حّرّ نّ عَلَتَلَ شَ تِنشِنيِ كُي عَلْ عَ بَبَ عَمَسِيَ.]]></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يَسِ نَشَ عَلَ يَرَفَاشُييَ مَتِنكَن عَننَبِ سَكَرِ سَابُي رَ. عَلَتَلَ نُ لُمَ شَشِلِ قَنيِ قِ رَ سَكَرِ مَ لَامَتُنيِيٍ كُي. عٌسِيَسِ شَ قٍ بِرِن نَشَ سْونّيَ، بَرِ مَ عَ نُ عَلَتَلَ وَشْنقٍ قٍنمَ.]]></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سِفَ قِلِسِتَكَيٍ فٍرٍدٍ، عَ نَشَ فَتِ، يَبِنٍ، نُن عَسِدٌدِ تّتّيٍ رَبِرَ. عَ نَشَ تَايٍ تِ عَسِدٌدِ بْشِ مَ قِلِسِتَكَيٍ يَ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لَ نَشَ عَ مَلِ قِلِسِتَكَيٍ فٍرٍدٍ، عَ نُن عَرَبُيٍ نَشٍيٍ نُ سَبَتِشِ فُرُ بَلِ، عَ نُن مَيٌنكَيٍ.]]></a:t>
            </a:r>
          </a:p>
        </p:txBody>
      </p:sp>
    </p:spTree>
  </p:cSld>
  <p:clrMapOvr>
    <a:masterClrMapping/>
  </p:clrMapOvr>
</p:sld>
</file>

<file path=ppt/theme/theme1.xml><?xml version="1.0" encoding="utf-8"?>
<a:theme xmlns:a="http://schemas.openxmlformats.org/drawingml/2006/main" name="Theme32">
  <a:themeElements>
    <a:clrScheme name="Theme3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2026-07-28T23:25:03Z</dcterms:created>
  <dcterms:modified xsi:type="dcterms:W3CDTF">2026-07-28T23:25:03Z</dcterms:modified>
  <dc:title>Bible.com.au: يُدَيَ مَنفّيٍ ٢ 26:1-23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