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وَ سَ عَلَ شَ هْرْ مْبَنشِ يَءِلَنقٍعِسِرَيِلَ مَنفّيٍ عِِ ١٢‏؛١ ٬ ١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هٌوَ سَ مَنفّيَ سْتْ عَ شَ سِمَيَ حّ سٌلٌقٍرٍ نَن مَ، عَ قَ حّ تٌنفٌ نَانِ مَنفّيَ رَبَ دَرِ سَلَمُ. عَ نفَ شِلِ سِبِيَ، بٍرِ سٍيبَكَ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شّدُبّ يٍهٌيَدَ شَ وَشَتِ، يٍهٌوَ سَ نَشَ لُ تِنشِنيِ كُي عَلَتَلَ يَ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هٌيَدَ نَشَ فِنّ قِرِن قٍن يٌوَ سِ بّ. عَ دِ شّمّيٍ نُن دِ فِنّيٍ سْتْ 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 دَنفِ، يٌوَ سِ نَشَ عَ حَنِفٍ عَ شَ عَلَتَلَ شَ بَنشِ يَءِلَ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رّشّدُبّيٍ نُن لٍوِكَيٍ مَلَن، عَ عَ قَلَ عٍ بّ، «وٌ سِفَ يُدَيَ تَايٍ كُي نُن عِسِرَيِلَ بْشِ مَ حّ يٌ حّ كْبِرِ مَلَندٍ، عَلَكٌ وٌ شَ وٌ مَرِفِ عَلَ شَ بَنشِ يَءِلَن. وٌ شَ فبَتَ يِ وَلِ رَ.» كْنْ لٍوِكَيٍ مُ عَ سُشُ سْو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نَشَ سّرّشّدُبّ كُنتِفِ يٍهٌيَدَ شِلِ، عَ عَ مَشْرِن، «مُنقٍ رَ عِ مُ لٍوِكَيٍ كَرَشَنشِ عٍ شَ دُوتِ مَشِلِ يُدَيَ نُن دَرِ سَلَمُ، عَلْ عَلَتَلَ شَ كٌنيِ مُنسَ عَ يَمَرِ كِ نَشّ، نُن عِسِرَيِلَ حَمَ قَن تِن عَ رَ كِ نَشّ عَلَ شَ هْرْ مْلِنفِرَ شَ قٍ رَ، سٍيدٍحْشْيَ نَ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تَلَيَ، مَنفّ فِنّ حَاشِ نُن عَ شَ دِيٍ نُ بَرَ سٍ سّنِيّنشِيٍ بِرِن بَ عَلَتَلَ شَ بَنشِ كُي، عٍ شَ نٍيٍ رَوَلِ بَلِ كُيٍ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مَنفّ نَشَ عَ قَلَ عَ كَنكِرَ شَ يَءِلَن، عَ شَ دْشْ عَلَتَلَ شَ بَنشِ نَادّ رَ تَ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كٌلٌنيِ نَشَ تِ يُدَيَ نُن دَرِ سَلَمُ، عَ كَنكَن لَن عَ شَ قَ كْبِرِ رَ عَلَتَلَ بّ، عَلْ عَلَتَلَ شَ كٌنيِ مُنسَ نُ بَرَ عِسِرَيِلَ يَامَرِ عَ رَ كِ نَشّ فبٍنفبٍرٍن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تِفِيٍ نُن حَمَ بِرِن نَشَ تِن نَ رَ، عٍ نَشَ قَ كْبِرِ رَ، عٍ عَ سَ كَنكِرَ كُي هَن عَ عَ رَ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كِرَ تٌ رَقٍ كْبِرِ رَ، عٍ نَشَ عَ شَنِن لٍوِكَيٍ شْنمَ عَلَكٌ نٍيٍ شَ عَ كُي عِقٍ كٌلٌن مَنفّ شِلِ رَ. مَنفّ شَ سّبّلِ تِ نُن سّرّشّدُبّ كُنتِفِ قّ مَتِ نَشَ كَنكِرَ عِبَ. عٍ تٌ فّ، عٍ مَن نَشَ كَنكِرَ دْشْ عَ دْشْدٍ. عٍ نُ نَ رَبَمَ نّ لْشْ يٌ لْشْ. كْبِرِ فبٍفبٍ نَشَ سْتْ 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ن يٍهٌيَدَ نُ نَ كْبِرِ سٌمَ وَلِكّ شُنيِيٍ نَن يِ رَ، عٍ شَ نُ وَلِكّيٍ سَرٍ قِ عَ رَ. وَلِكّيٍ نُ نَ نَشٍيٍ فّمّ مَسٌلِمَ، نَشٍيٍ كَمُدّرِ وَلِ رَبَمَ، نَشٍيٍ وُرٍ نُن يْشُي رَوَلِمَ عَلَتَلَ شَ بَنشِ يَءِلَن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لِ نَشَ سْونّيَ وَلِكّيٍ وَكِلِ سَابُي رَ. عَلَ شَ هْرْ مْبَنشِ نَشَ فبِلٍن عَ شَ تٌقَنيِ سِنفٍ مَ، ندٍ نَشَ سَ عَ سّنبّ شُ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فّ نَ وَلِ رَ، عٍ نَشَ كْبِرِ دْنشْي رَفبِلٍن مَنفّ نُن يٍهٌيَدَ مَ. مَنفّ نَشَ سٍ فبّتّيٍ يَءِلَن نَ كْبِرِ رَ، نَشٍيٍ نُ رَوَلِمَ عَلَتَلَ شَ بَنشِ كُي، عَلْ فبٍتِ ثْوتِ نُن شّيمَ ثْوتِ، عَ نُن يِرَبَسٍيٍ نَشٍيٍ نُ رَوَلِمَ سّرّشّ فَن دَاشِ بَقٍ رَ. سّرّشّ فَن دَاشِيٍ نُ بَمَ عَلَتَلَ شَ بَنشِ كُي يٍهٌيَدَ شَ سِمَيَ بِرِن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هٌيَدَ شَ سِمَيَ تٌ كَمَلِ عَ قَنيِ رَ، عَ نَشَ لَاشِرَيَ. عَ شَ سِمَيَ نُ بَرَ سِفَ هَن حّ كّمّ حّ تٌنفٌ سَ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رَفَتَ دَوُدَ شَ تَا كُي بْشِ مَنفّيٍ قّ مَ، بَرِ مَ عَ نُ بَرَ قٍ قَنيِ رَبَ عِسِرَيِلَ بْشِ مَ عَلَ نُن عَ شَ بَنشِ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هٌيَدَ تٌ قَشَ، يُدَيَ كُنتِفِيٍ نَشَ قَ مَنفّ يِرٍ، عٍ قَ عٍ قٍلٍن بْشِ مَ عَ بُن مَ. نَ كُي، مَنفّ نَشَ عَ تُلِ مَتِ عٍ شَ مَرَ سِ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بَبَيٍ مَرِفِ عَلَتَلَ شَ بَنشِ رَبّحِن، عٍ قَ تُوبِ عَسٍرِ كُيٍيٍ بّ. عَلَتَلَ نَشَ شْنْ يُدَيَ نُن دَرِ سَلَمُ مَ عٍ شَ يُنُبِ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نَشَ نَمِحْنمّيٍ شّي عٍ شْن عَ شَ سّرِيّ رَ، كْنْ عٍ مُ تِن عٍ تُلِ مَتِدٍ نَ مَسٍ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شَشِلِ نَشَ لُ سّرّشّدُبّ يٍهٌيَدَ شَ دِ سَكَرِ مَ، عَ قَ عَ مَسٍن حَمَ بّ، «عَلَ شَ مَسٍنيِ نَن يَ؛ مُنقٍ رَ وٌ نَ ﭑ تَن عَلَتَلَ شَ سّرِيّ مَتَندِقٍ؟ وٌ شَ قٍ يٌ مُ سْونّيَمَ، بَرِ مَ وٌ بَرَ ﭑ تَن عَلَتَلَ رَبّحِن. ﭑ قَن قَمَ وٌ رَبّحِندٍ نَ نَ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حَمَ نَشَ نَتّ تٌنفٌ عٍ شَ سَكَرِ يَنقَ. نَ نَشَ عَ نِيَ مَنفّ شَ يَامَرِ قِ عٍ شَ سَكَرِ مَفْنْ فّمّ رَ عَلَتَلَ شَ بَنشِ تّتّ كُي هَن عَ شَ قَ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يٌوَ سِ نُ بَرَ نّيمُ سَكَرِ بَبَ يٍهٌيَدَ شَ هِننّ مَ، عَ نَشَن نَبَ عَ بّ. عَ سَكَرِ قَشَ. بٍينُ سَكَرِ شَ قَشَ عَ يِ نَن مَسٍن، «عَلَتَلَ شَ عِ قْشِ تٌ، عَ شَ عِ سَرٍ رَفبِلٍن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 كٍرٍن تٌ دَنفِ، سِرِيَ سْورِ فَلِ نَشَ يٌوَ سِ فٍرٍ. عٍ نَشَ سٌ يُدَيَ نُن دَرِ سَلَمُ، عٍ نَشَ كُنتِفِ بِرِن قَشَ، عٍ قَ عٍ هَرِفٍ شَنِن دَ مَسِ مَنفّ شْ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رِيَ سْورِيٍ مُ نُ وُيَ، كْنْ عَلَتَلَ نَن يُدَيَ سْورِ فَلِ شُنفبٍ سَ عٍ سَفٌي، بَرِ مَ يُدَيَكَيٍ نُ بَرَ عٍ بَبَيٍ مَرِفِ عَلَتَلَ رَبّحِن. عَلَ سِرِيَكَيٍ رَوَلِ نّ عَلَكٌ يٌوَ سِ شَ حَشَنكَ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يَكَيٍ نُ بَرَ يٌوَ سِ مَشْنْ فٍرٍ كُي. عٍ نَشَ فبِلٍن عٍ شْنيِ، يٌوَ سِ تَن نُ تْورْقٍ نَ تّمُي عَ شَ سَدٍ مَ. عَ شَ وَلِكّيٍ نَشَ نَتّ تٌنفٌ عٍ شَ عَ قَشَ، بَرِ مَ عَ نُ بَرَ سّرّشّدُبّ يٍهٌيَدَ شَ دِ قَشَ. عٍ نَشَ عَ قَشَ عَ شَ سَدٍ مَ. حَمَ نَشَ يٌوَ سِ رَفَتَ دَوُدَ شَ تَا كُي، كْنْ عٍ مُ تِن عَ رَفَتَدٍ مَنفّيٍ شَ فَبُرِيٍ يِ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شِيٍ شِلِيٍ نَن يَ نَشٍيٍ يٌوَ سِ يَنقَ؛ عَمٌنِكَ سِمٍيَتَ شَ دِ سَبَدِ، نُن مٌوَبَكَ سِمِرِتِ شَ دِ يٌسَبَ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لْ عَ شَ دِيٍ شِلِيٍ مَ، نَمِحْنمّ مَسٍنيِ وُيَشِيٍ نَشٍيٍ تِ عَ شَ قٍ رَ، عَ سَ دْشْ عَلَ شَ بَنشِ وُلِ رَ عَ نَشَن نَبَ، نَ بِرِن سّبّشِ مَنفّيٍ شَ تَرُشُي كُي. عَ شَ دِ عَمَسِيَ نَشَ تِ عَ حْ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2026-10-19T10:58:44Z</dcterms:created>
  <dcterms:modified xsi:type="dcterms:W3CDTF">2026-10-19T10:58:44Z</dcterms:modified>
  <dc:title>Bible.com.au: يُدَيَ مَنفّيٍ ٢ 24:1-27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