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2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هُ نُن عَشَبِ بْنسْي شَ فٍرٍ كُي، يٍهُ نَشَ يُدَيَ كُنتِفِيٍ نُن عَشَسِيَ شَ مَمَدِيٍ لِ نَا، عَ نَشَ عٍ قَشَ. عَشَسِيَ شَ مَمَدِيٍ نُ نَ عَشَسِيَ شَ يَامَرِ نَن بُ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عَشَسِيَ قٍن، عٍ نَشَ عَ سُشُ سَمَرِ عَ نُ نْشُنشِ دّننَشّ. عٍ نَشَ قَ عَ رَ يٍهُ يِرٍ، عٍ قَ عَ قَشَ. نَ شَنبِ، عٍ نَشَ عَ رَفَتَ، بَرِ مَ عٍ نُ عَ قَلَمَ نّ، «يٍهٌسَقَتِ شَ دِ نَ عَ رَ، نَشَن نُ عَلَتَلَ قٍنمَ عَ بْحّ بِرِن نَ.» عَشَسِيَ شَ مِشِ يٌ مُ نُ نَ نَشَن نْمَ قِندِدٍ مَنفّ رَ.مَنفّ فِنّ عَتَلَيَ شَ مَنفّيَعِسِرَيِلَ مَنفّيٍ عِِ ١١‏؛١ ٬ ٣]]></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شَسِيَ نفَ عَتَلَيَ تٌ عَ تٌ عَ شَ دِ بَرَ قَشَ، عَ نَشَ كٍلِ، عَ مَنفّ شَ دِيٍ بِرِن قَشَ يُدَ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مَنفّ شَ دِ فِنّ يٍهٌسٍيبَ، نَشَ عَشَسِيَ شَ دِ يٌوَ سِ تٌنفٌ فُندٌ رَ مَنفّ شَ دِيٍ يَ مَ عَتَلَيَ نُ وَ مَ نَشٍيٍ قَشَقٍ، عَ قَ عَ شَنِن فِنّ دِ مَشُرُي ندٍ شْن، عَ دِيْرّ نُن نَ دِ مَشُرُي نْشُن هْرْ مْبَنشِ كٌنكٌي ندٍ كُي. مَنفّ يٍهٌرَ مِ شَ دِ فِنّ يٍهٌسٍيبَ، سّرّشّدُبّ يٍهٌيَدَ شَ فِنّ، عَشَسِيَ شُنيَ فِنّمَ، يٌوَ سِ نْشُن نَ كِ نّ عَتَلَيَ مَ، عَ مُ نْ عَ قَشَ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يٌوَ سِ نُن عَ شُرُ مِشِيٍ نْشُن نّ، عَلَتَلَ شَ هْرْ مْبَنشِ كُي حّ سٍننِ بُن مَ. نَ وَشَتِ، عَتَلَيَ نَن نُ بْشِ يَمَرِ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شَسِيَ شَ مَنفّيَعِسِرَيِلَ مَنفّيٍ عِِ ٨‏؛٢٥ ٬ ٢٩، ٩‏؛٢٧ ٬ ٢٩]]></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رِ سَلَمُكَيٍ نَشَ يٌرَ مِ شَ دِ لَنمَ عَشَسِيَ تِ يٍهٌرَ مِ حْشْي رَ. عَرَبُيٍ نُ بَرَ عَ شَ دِ بٌورٍيٍ قَشَ. يٌرَ مِ شَ دِ عَشَسِيَ قِندِ يُدَيَ مَنفّ رَ نَ كِ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شَسِيَ مَنفّيَ سْتْ عَ حّ تٌنفٌ نَانِ نُن قِرِن نَن مَ. عَ مَنفّيَ رَبَ دَرِ سَلَمُ حّ كٍرٍن. عَ نفَ نُ شِلِ نّ عَتَلَيَ، عٌمِرِ شَ دِ فِنّ نَن نُ عَ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شَسِيَ قَن نَشَ عَ حّرّ عَشَبِ بْنسْي شَ مِسَالِ مَ، بَرِ مَ عَ نفَ نُ مَرَ سِ حَاشِ نَن قِمَ عَ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قٍيٍ رَبَ نَشٍيٍ مُ رَقَن عَلَتَلَ مَ، عَلْ عَشَبِ بْنسْي عَ رَبَ كِ نَشّ. عَ بَبَ قَشَ شَنبِ، عَشَبِ رَ سِمَيٍ نُ لُمَ عَ رَتَنتَ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بَرَ عَ نِيَ عَشَسِيَ شَ بِرَ عِسِرَيِلَ مَنفّ عَشَبِ شَ دِ يٍهٌرَ مِ قْشْ رَ، عٍ شَ سِفَ سِرِيَ مَنفّ شَسَيٍلِ فٍرٍدٍ رَ مٌتِ فَلَدِ بْشِ مَ. سِرِيَكَيٍ نَشَ يٌرَ مِ مَشْنْ نَ فٍرٍ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رِيَكَيٍ تٌ عَ مَشْنْ رَ مَ، يٌرَ مِ نَشَ فبِلٍن يِسِرٍيلِ عَ دَندَندٍ. فٍرٍ تٌ حْن عِسِرَيِلَ نُن سِرِيَ مَنفّ شَسَيٍلِ تَفِ، يُدَيَ مَنفّ يٌرَ مِ شَ دِ عَسَرَيَ نَشَ فٌرٌ يِسِرٍيلِ عَشَبِ شَ دِ يٌرَ مِ شّيبُدٍ، بَرِ مَ عَ نُ مَشْنْشِ عَ حَاشِ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 شَ مَرَفِرِ كُي، عَشَسِيَ تٌ قَ يٌرَ مِ يِرٍ، نَ نَن قِندِ عَشَسِيَ بّ بْنْي رَ. عَ تٌ سٌ نَ، عَ تَن نُن يٍهٌرَ مِ نَشَ مِنِ سِفَقٍ رَ نِمِسِ شَ دِ يٍهُ يِرٍ. عَلَتَلَ نُ بَرَ يٍهُ سُفَندِ عَ شَ عَشَبِ بْنسْي سْنتْ.]]></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2026-06-15T08:20:59Z</dcterms:created>
  <dcterms:modified xsi:type="dcterms:W3CDTF">2026-06-15T08:20:59Z</dcterms:modified>
  <dc:title>Bible.com.au: يُدَيَ مَنفّيٍ ٢ 22:1-12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