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0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دَيَ مَنفّيٍ ٢ 21: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شَ مَنفّيَ كُي، عٍدٌن نَشَ يُدَيَ شَ مَنفّيَ مَتَندِ، عٍ قَ عٍ يّتّ شَ مَنفّ دْشْ.]]></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يٍهٌرَ مِ نُن عَ شَ سْورِ شُنيِيٍ نَشَ سِفَ سْورِ رَفِسٍيٍ كُي عٍدٌنكَيٍ فٍرٍدٍ. عٍدٌنكَيٍ نَشَ عٍ مَبِلِن كْي رَ، كْنْ يٌرَ مِ نُن عَ شَ سْورِ رَفِسٍيٍ شُنيِيٍ نَشَ نْ عٍ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هَن تٌ عٍدٌن مُ تِنشِ لُدٍ يُدَيَ شَ يَامَرِ بُن مَ. لِبِنَ قَن نَشَ عَ شَ مَنفّيَ مَتَندِ. نَ بِرِن يٌرَ مِ لِشِ نّ بَرِ مَ عَ نُ بَرَ عَ بَبَيٍ مَرِفِ عَلَتَلَ رَبٌلٌ.]]></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يٌرَ مِ نَشَ كُيٍ بَتُدٍيٍ يَءِلَن يُدَيَ فٍيَيٍ قَرِ. عَ نَشَ دَرِ سَلَمُكَيٍ نُن يُدَيَكَيٍ رَتَنتَن نَ يَنقَنتٍيَ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ننَبِ عٍلِ نَشَ كّيدِ رَ سَنبَ عَ مَ نَشَن عَ قَلَشِ، «عِ بَبَ دَوُدَ مَرِفِ عَلَتَلَ شَ مَسٍنيِ نَن يَ؛ عِ تٌ مُ عِ حّرّشِ عِ بَبَ يٍهٌسَقَتِ نُن يُدَيَ مَنفّ عَسَ شَ كِرَ شْن 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عِ حّرّشِ عِسِرَيِلَ مَنفّيٍ نَن مَ كِرَ شْن، عِ يُدَيَكَيٍ نُن دَرِ سَلَمُكَيٍ رَتَنتَن عَلَ رَبٌلٌقٍ رَ عَلْ عَشَبِ بْنسْي عَ رَبَشِ كِ نَشّ، عِ حَن مَن قَ عِ شُنيَ قَقَشَكٍرٍنيِيٍ قَشَ نَشٍيٍ نُ قِسَ عِ تَن بّ،]]></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لَتَلَ قَمَ نّ قُرٍ حَاشِ رَ عِ شَ حَمَ مَ، عَ نُن عِ شَ دِيٍ، عِ شَ فِنّيٍ، عِ شَ شُرُ سٍيٍ،]]></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نُن عِ تَن مَ. نَ قُرٍ حَاشِ شُنمَسَمَ نّ لْشْ يٌ لْشْ عِ قُرِ كُي هَن عَ بُلَ.»]]></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قِلِسِتَكَيٍ نُن عَرَبُيٍ نَشٍيٍ نُ سَبَتِشِ كُسِكَيٍ قّ مَ، عَلَتَلَ نَشَ نٍيٍ رَكٍلِ يٍهٌرَ مِ فٍرٍ شِلِ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نَشَ سِفَ يُدَيَ، عٍ قَ مَنفّ هَرِفٍ بِرِن تٌنفٌ، عَ شَ دِيٍ نُن عَ شَ فِنّيٍ. عٍ نَشَ عَ شَ دِ لَنمَ يٍهٌوَشَسِ فبَنسَن لُ 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يٍهٌرَ مِ شَ مَنفّيَعِسِرَيِلَ مَنفّيٍ عِِ ٨‏؛١٦ ٬ ٢٤]]></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 فٍرٍ دَنفِ شَنبِ، عَلَتَلَ نَشَ يٌرَ مِ قُرَ عَ قُرِ مَ، قُرٍ رَ، نَشَن مُ يَلَن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نَ تْورّ شُن نُ قَ مَسَ لْشْ يٌ لْشْ حّ قِرِن بُن مَ، هَن يٌرَ مِ قُرِ نَشَ بُلَ، عَ قَشَ تْورّ حَاشِ كُي. عَ شَ حَمَ مُ سُرَيِ فَن عَ بّ بِنيّ دَاشِ رَ عَلْ عٍ عَ رَبَشِ عَ بَبَيٍ بّ كِ نَشّ.]]></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مَنفّيَ سْتْ عَ حّ تٌنفٌ سَشَن نُن قِرِن نَن مَ، عَ قَ حّ سٌلٌمَسَشَن مَنفّيَ رَبَ دَرِ سَلَمُ. عَ تٌ قَشَ، مِشِ يٌ مُ كِنِكِنِ عَ مَ. عٍ نَشَ عَ رَفَتَ دَوُدَ شَ تَا كُي، كْنْ عٍ مُ تِن عَ سَدٍ مَنفّيٍ شَ فَبُرِيٍ يِ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يٍهٌسَقَتِ نَشَ لَاشِرَيَ، عٍ نَشَ عَ رَفَتَ عَ بَبَيٍ سّيتِ مَ دَوُدَ شَ تَا كُي. عَ شَ دِ يٌرَ مِ نَشَ تِ عَ حْشْي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يٌرَ مِ شُنيَيٍ نَن يَ، عِسِرَيِلَ مَنفّ يٍهٌسَقَتِ شَ دِيٍ؛ عَسَرَيَ، يّشِيّلِ، سَكَرِ، عَسَرِيَهُ، مِكَيٍلِ، نُن سّقَتَيَ.]]></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بَبَ نُ بَرَ هَرِفٍ فبٍفبٍ قِ عٍ مَ، فبٍتِ، شّيمَ، نُن بْشِيٍ عَلْ تَا مَكَنتَشِيٍ يُدَيَ بْشِ مَ. كْنْ عَ نَشَ مَنفّيَ لُ يٌرَ مِ يِ، بَرِ مَ عَ تَن نَن نَ دِ سِنفٍ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يٍهٌرَ مِ تٌ تِ عَ بَبَ حْشْي رَ، عَ قَ عَ شَ مَنفّيَ مَبَنبَن، عَ نَشَ عَ شُنيَيٍ بِرِن نُن عِسِرَيِلَ كُنتِفِ ندٍيٍ قَشَ سَنتِدّفّمَ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يٍهٌرَ مِ مَنفّيَ سْتْ عَ شَ سِمَيَ حّ تٌنفٌ سَشَن نُن قِرِن نَن مَ، عَ قَ حّ سٌلٌمَسَشَن مَنفّيَ رَبَ دَرِ سَلَ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نَشَ حّرّ عَلْ عِسِرَيِلَ مَنفّيٍ دَرِشِ عَ رَ كِ نَشّ. عَ نَشَ بِرَ عَشَبِ شَ مِسَالِ قْشْ رَ، بَرِ مَ عَ نُ بَرَ عَشَبِ شَ دِ فِنّ دْشْ. عَ نَشَ قٍيٍ رَبَ نَشٍيٍ مُ رَقَن عَلَتَلَ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كْنْ عَلَتَلَ مُ تِن دَوُدَ بْنسْي بَدٍ مَنفّيَ رَ سَاتّ شَ قٍ رَ، عَ نَشَن تٌنفٌ دَوُدَ بّ، عَ قَلَقٍ رَ مَنفّيَ مُ بَمَ عَ تَن نُن عَ شَ دِيٍ يِ رَ عَبَدَن.]]></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2026-06-15T08:22:15Z</dcterms:created>
  <dcterms:modified xsi:type="dcterms:W3CDTF">2026-06-15T08:22:15Z</dcterms:modified>
  <dc:title>Bible.com.au: يُدَيَ مَنفّيٍ ٢ 21:1-20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