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سَبَتِ بٍ، عٍ نَشَ عِ شَ هْرْ مْبَنشِ قَن تِ بٍ. عٍ بَرَ عَ قَ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قٍ شْرْشْي مُشُ لِ، عَلْ فٍرٍ نَشَن قَتَنشِ عَلَ شَ كِيتِ رَ، قُرٍ حَاشِ، شَ نَ مُ عَ رَ كَامّ، مُشُ قَمَ تِدٍ يِ بَنشِ يَ عِ عِ يَ شْرِ، بَرِ مَ عِ شِلِ نَن قَلَمَ بٍ. مُشُ عِ شِلِمَ نّ عَلَكٌ عِ شَ مُشُ دّ مّن مُشُ شَ تْورّ كُي، عِ شَ عِ تُلِ مَتِ مُشُ رَ، عِ شَ مُشُ رَكِ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عَمٌنِكَيٍ، مٌوَبَكَيٍ، نُن سٍيِرِ فٍيَ مِشِيٍ، عِ مُ تِن مُشُ بٍنبَيٍ شَ سٌ نَشٍيٍ شْنيِ عٍ مِنِ مِسِرَ بْشِ مَ تّمُي نَشّ، عٍ تَن، مُشُ بٍنبَيٍ مُ نَشٍيٍ سْنتْ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يٍ بَرَ نَ سَرٍ رَفبِلٍن مُشُ مَ، عٍ شَ مُشُ كٍرِ بْشِ مَ عِ دّننَشّ قِشِ مُ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مَرِفِ عَلَ، عِ مُ عٍ مَكِيتِمَ شّ؟ مُشُ سّنبّ بَرَ حْن يِ فَلِ يَ عِ نَشَن وَ مَ مُشُ فٍرٍقٍ. مُشُ مَ كٌلٌن مُشُ قٍقٍ نَشَن نَبَمَ، كْنْ مُشُ شَشِلِ تِشِ عِ تَن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دَيَكَ بِرِن نَشَ تِ عَلَتَلَ يَ عِ. عٍ شَ مَمَدِيٍ، عٍ شَ دِيٍ، نُن عٍ شَ فِنّيٍ بِرِن نُ نَ نَا.]]></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عَلَتَلَ شَشِلِ نَشَ فٌرٌ يَشَسِيٍلِ مَ، سَكَرِ شَ دِ، بّنَيَ شَ دِ، يٍيِيٍلِ شَ دِ، مَتَنِيَ شَ دِ. لٍوِكَ نَن نُ عَ رَ نَشَن كٍلِشِ عَسَقِ شَ دِيٍ 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هٌسَقَتِ نَشَ عَ قَلَ، «يُدَيَكَيٍ، دَرِ سَلَمُكَيٍ، عِ تَن مَنفّ يٍهٌسَقَتِ، وٌ وٌ تُلِ مَتِ ﭑ نَ. عَلَتَلَ شَ مَسٍنيِ نَن يَ؛ ‹وٌ نَشَ فَاشُ، وٌ نَشَ كْنتْقِلِ يِ حَمَ شُنفبٍ يَ رَ، بَرِ مَ وٌ فبٍ فٍرٍ مُ يَ. عَلَ نَن مَ فٍرٍ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نَ وٌ شَ فٌرٌ يِ فٍرٍ شِلِ مَ. عٍ تٍمَ سِسِ مَبِرِ، وٌ قَمَ عٍ لِدٍ فُلُنبَ رَحْنيِ يٍرُوٍلِ فبٍنفبٍرٍن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هَلِ وٌ مُ عٍ فٍرٍ، وٌ شَ تِ نَ، عٍ يَ رَ، وٌ قَمَ عَ تٌدٍ عَلَتَلَ وٌ رَكِسِمَ كِ نَشّ. يُدَيَ نُن دَرِ سَلَمُ، فَاشُي نُن كْنتْقِلِ نَشَ لُ وٌ يِ رَ تِنَ. وٌ شَ مِنِ تُن، وٌ نُن عَلَتَلَ نَ عَ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هٌسَقَتِ مٌوَبَكَيٍ فٍ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هٌسَقَتِ، يُدَيَكَيٍ، نُن دَرِ سَلَمُكَيٍ بِرِن نَشَ عٍ عِفٌرٌ، عٍ عٍ يَتَفِيٍ رَقٍلٍن بْشِ مَ عَلَتَلَ يَ 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لٍوِكَيٍ، كٍهَتِ شَ دِيٍ نُن كٌرٍ شَ دِيٍ يَ مَ نَشَ كٍلِ، عٍ عِسِرَيِلَ مَرِفِ عَلَتَلَ مَتْشْ عٍ شُي عِتٍ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حَمَ نَشَ كٍلِ سُبَشّ مَ، عٍ نَشَ سِفَ تٍكٌوَ فبٍنفبٍرٍنيِ مَبِرِ. عٍ نُ مِنِمَ تّمُي نَشّ، يٍهٌسَقَتِ نَشَ تِ عٍ يَ رَ، عَ قَ عَ قَلَ،«يُدَيَكَيٍ نُن دَرِ سَلَمُكَيٍ،وٌ وٌ تُلِ مَتِ ﭑ نَ.وٌ شَ لِمَنِيَ وٌ مَرِفِ عَلَتَلَ سَابُي رَ،عَلَكٌ وٌ شَ سّنبّ سْتْ.وٌ شَ لِمَنِيَ عَلَ شَ نَمِحْنمّيٍ سَابُي رَ،عَلَكٌ وٌ شَ شُن نَكٍلِ سْ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شَنبِ، عَ نَشَ وْيّن حَمَ بّ، عٍ شَ عَلَتَلَ شَ بّيتِبَ ندٍيٍ سُفَندِ نَشٍيٍ عَلَتَلَ شَ مَنفّيَ سّنِيّنشِ مَتْشْمَ، سْورِيٍ مِنِمَ تَا كُي تّمُي نَشّ. عٍ نَشَ يِ تَنتُي رَ سِفَ عَلَ مَ، «وٌ عَلَتَلَ مَتْشْ، بَرِ مَ عَ شَ هِننّ بُمَ نّ عَبَ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نَ مَتْشْي قْلْ، عَلَتَلَ نَشَ عَمٌنِكَيٍ، مٌوَبَكَيٍ، نُن سٍيِرِ فٍيَ مِشِيٍ يَ عِسٌ نَشٍيٍ نُ قَشِ يُدَيَ فٍرٍ شِلِ مَ. عٍ نُ قَ عٍ بٌورٍ بْن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مٌنِكَيٍ نُن مٌوَبَكَيٍ نَشَ دِن سٍيِرِ فٍيَ مِشِيٍ رَ، عَلَكٌ عٍ شَ عٍ رَتْن، عٍ شَ عٍ سْنتْ. عٍ تٌ فّ نَ رَ، عٍ نَشَ عٍ بٌورٍ قَن قَشَ قْ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دَيَكَيٍ تٌ سٌ فبٍنفبٍرٍنيِ قْلْدٍ، عٍ نَشَ فَلِ شُنفبٍ تٌ، كْنْ عٍ بِرِن نُ قَشَشِ. بِنبِيٍ فبَنسَن نَن نُ مّننِ. مِشِ كٍرٍن مُ نُ كِسِشِ عٍ 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هٌسَقَتِ نُن عَ شَ حَمَ نَشَ شِ سَشَن نَبَ سْورِ قَشَشِيٍ هَرِفٍ شَنِنقٍ رَ. عٍ نَشَ نَاقُلِ فبٍفبٍ تٌ نَ، هَن عٍ مُ نْ نَ بِرِن شَنِن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نَانِ لْشْي، عٍ نَشَ سَ عٍ مَلَن بٍرَكَ فُلُنبَ كُي عَلَتَلَ تَنتُدٍ. هَن تٌ عٍ نَ يِرٍ شِلِ قَلَمَ بٍرَكَ نَ نَ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دَيَ نُن دَرِ سَلَمُ سْورِيٍ نَشَ فبِلٍن دَرِ سَلَمُ حّلّشِنيِ كُي يٍهٌسَقَتِ شَ مَنفّيَ بُن مَ. عَلَتَلَ نُ بَرَ عٍ رَ سّيوَ عٍ يَشُييٍ سْنتْقٍ سَابُ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مٌوَبَكَيٍ، عَمٌنِكَيٍ، نُن مٍوُنِ نَشَ سِفَ يٍهٌسَقَتِ فٍرٍ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سٌ دَرِ سَلَمُ، عٍ نَشَ سِفَ هَن عَلَتَلَ شَ بَنشِ كُي، كْرَيٍ نُن سَرَيٍ نُ رَبٍرٍ مَ دّن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 بِرِن تٌ عَ مّ عَ عَلَتَلَ بَرَ عِسِرَيِلَ يَشُييٍ فٍرٍ، عَلَتَلَ شَ يَرَفَاشُي نَشَ لُ عٍ 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هٌسَقَتِ شَ مَنفّيَ نَشَ لُ بْحّسَ كُي عَ مَرِفِ عَلَ سَابُي رَ.يٍهٌسَقَتِ شَ مَنفّيَ رَحْنيِعِسِرَيِلَ مَنفّيٍ عِ ٢٢‏؛٤١ ٬ ٥١]]></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هٌسَقَتِ مَنفّيَ سْتْ يُدَيَ عَ حّ تٌنفٌ سَشَن نُن سُولِ نَن مَ، عَ قَ حّ مْشْحّن نُن سُولِ مَنفّيَ رَبَ دَرِ سَلَمُ. عَ نفَ نُ شِلِ نّ عَسُبَ، سِلِشِ شَ دِ فِ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هٌسَقَتِ نُ حّرّ مَ عَ بَبَ عَسَ شَ كِرَ شْن عَ شَ سِمَيَ بِرِن كُي، عَ لُ عَلَتَلَ شَ تِنشِنيِ كُ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كُيٍ بَتُدٍيٍ مُ نُ فّشِ كَنَدٍ بْشِ كُي فٍيَيٍ قَرِ. حَمَ مُ نُ عٍ بْحّيٍ شِرِشِ عٍ بَبَيٍ مَرِفِ عَلَ رَ سِندٍ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هٌسَقَتِ شَ تَرُشُي دْنشْي، عَ قْلّ نُن عَ رَحْنيِ بِرِن سّبّشِ شَنَنِ شَ دِ يٍهُ شَ تَرُشُي كُي، نَشَن تٌمَ عِسِرَيِلَ مَنفّيٍ شَ تَرُشُي كُ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تٌ دَنفِ يُدَيَ مَنفّ يٍهٌسَقَتِ نَشَ سَاتّ شِرِ عَ نُن عِسِرَيِلَ مَنفّ عَشَسِيَ تَفِ، نَشَن حّرّ كِ حَا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كُنكُييٍ يَءِلَن نَشٍيٍ سِفَمَ تَرَ سِسِ. عٍ نَشَ ندٍيٍ يَءِلَن عٍسِيٌن فٍبٍ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كُي، دٌدَوَهُ مَرٍ سَ شَ دِ عَننَبِ عٍلِيٍسٍرِ نَشَ نَمِحْنمّ مَسٍنيِ تِ يٍهٌسَقَتِ بّ، «عِ تٌ سَاتّ شِرِشِ عِ نُن عَشَسِيَ تَفِ، عَلَتَلَ عِ شَ وَلِ كَنَمَ نّ.» نَ نَ عَ تٌ، عَ شَ كُنكُييٍ نَشَ فَن، عٍ مُ سِفَ تَرَ سِسِ.]]></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دٍ نَشَ سِفَ، عَ سَ عَ قَلَ يٍهٌسَقَتِ بّ، «حَمَ شُنفبٍ نَ قَقٍ عِ فٍرٍدٍ كٍلِقٍ بَا نَاكِرِ مَ، سِرِيَ بْشِ مَ. عٍ نَ شَسَسٌن تَمَرِ، عٍ دّننَشّ مَ عٍن فٍ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هٌسَقَتِ نَشَ فَاشُ، عَ قَ نَتّ تٌنفٌ عَ شَ عَلَتَلَ مَشَندِ. عَ يُدَيَكَيٍ يَامَرِ عٍ شَ سُنيِ سُشُ نَ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دَيَكَيٍ نَشَ عٍ مَلَن، عٍ شَ عَلَتَلَ مَشَندِ. مِشِيٍ قَ نَ نَن مَ كٍلِقٍ يُدَيَ تَا بِ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هٌسَقَتِ نَشَ تِ يُدَيَ نُن دَرِ سَلَمُ حَمَ تَفِ، عَلَتَلَ شَ بَنشِ كُي تّتّ نّينّ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مَسٍن، «مُشُ بَبَيٍ مَرِفِ عَلَتَلَ، عِ تَن شَ مُ نَ عَلَ رَ كٌورٍ مَ؟ عِ تَن شَ مُ نَ سِ بِرِن مَ مَنفّ رَ؟ سّنبّ بِرِن كَنيِ مُ عِ تَن شَ رَ؟ عِ نْمَ قٍ بِرِ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ن شَ مُ نَ مُشُ مَرِفِ عَلَ رَ، نَشَن يِ بْشِ مِشِيٍ كٍرِشِ عِ شَ حَمَ عِسِرَيِلَ يَ شْرِ؟ عِ تَن شَ مُ نَ مُشُ مَرِفِ عَلَ رَ، نَشَن يِ بْشِ قِشِ عِ شَنُنتٍنيِ عِبُرَهِمَ بْنسْي مَ، عَ شَ لُ عٍ يِ رَ عَبَدَن؟]]></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2026-06-10T17:27:31Z</dcterms:created>
  <dcterms:modified xsi:type="dcterms:W3CDTF">2026-06-10T17:27:31Z</dcterms:modified>
  <dc:title>Bible.com.au: يُدَيَ مَنفّيٍ ٢ 20:1-37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