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presProps" Target="presProps.xml"/>
  <Relationship Id="rId24" Type="http://schemas.openxmlformats.org/officeDocument/2006/relationships/viewProps" Target="viewProps.xml"/>
  <Relationship Id="rId2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22164"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يُدَيَ مَنفّيٍ ٢ 2:1-1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عٍ وُرِ فبٍفبٍ قٍنمَ نّ ﭑ بّ، بَرِ مَ ﭑ هْرْ مْبَنشِ نَشَن تِمَ، عَ لَنمَ عَ شَ شُنفبٌ، عَ شَ تٌقَن.]]></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ﭑ سَرٍ نَشَن قِمَ عِ شَ وُرِ بٌلٌنيِيٍ مَ نَ نَن يَ؛ مّنفِ مَنِيّ بُسَلِ وُلُ تٌنفٌ سٌلٌمَسَشَن، قُندٍنيِ مَنِيّ بُسَلِ وُلُ تٌنفٌ سٌلٌمَسَشَن، وّنِ قِقَ وُلُ سُولِ، نُن تُرٍ قِقَ وُلُ سُولِ.»]]></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تِرٍ مَنفّ شِرَ مِ نَشَ سُلٍمَنِ يَابِ بَتَاشّ رَ، «عَلَتَلَ نَن عِ تِشِ مَنفّ رَ عَ شَ شَنُنتٍيَ شَ قٍ رَ عَ شَ حَمَ بّ.»]]></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عَ مَن نَشَ عَ قَلَ، «تَنتُي نَ عِسِرَيِلَ مَرِفِ عَلَتَلَ بّ، نَشَن كٌورٍ نُن بْشِ دَاشِ. عَ بَرَ دِ شّمّ قِ دَوُدَ مَ نَشَن شَ لْننِ نُن شَشِلِ فبٌ، نَشَن نْمَ بَنشِ تِدٍ عَلَتَلَ بّ عَ نُن مَنفّ بَنشِ عَ يّتّ كَن بّ.]]></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كْسِ، ﭑ بَرَ شُرَ مَبِ شّي عِ يِرٍ. عَ قَتَ وَلِدٍ كِ قَنيِ رَ.]]></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فَ كٍلِشِ دَنَ بْنسْي نّ، تِرٍكَ نَن نَ عَ بَبَ رَ. عَ قَتَ شّيمَ، فبٍتِ، يْشُي، وُرٍ، فّمّ، نُن وُرِ رَوَلِدٍ، عَ نُن فّسّ فبٍيلِ نُن عَ قْورّ رَوَلِدٍ. عَ دُفِيٍ كٌلٌن. عَ قَتَ سٍ بِرِن مَسٌلِدٍ عِ وَ مَ نَشٍيٍ شْن. عَ كَقُمَ عِ شَ وَلِكّيٍ مَ وَلِ كُي، عَ نُن ﭑ مَرِفِ عِ بَبَ دَوُدَ شَ وَلِكّيٍ مَ.]]></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عِ نَشَن قَلَ مّنفِ مَنِيّ، قُندٍنيِ مَنِيّ، تُرٍ، نُن وّنِ شَ قٍ رَ، عِ شَ نَ رَبَ.]]></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عِ وَ مَ لِبَن وُرِ شَسَبِ نَشَن شْن مَ، مُشُ نَ سّفّمَ نّ، مُشُ مَن عٍ مَشَنِنمَ نّ كُنكُييٍ كُي بَا مَ هَن يَقَ. مّننِ عِ نْمَ عٍ رَتٍدٍ دَرِ سَلَمُ.»]]></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سُلٍمَنِ نَشَ مِشِيٍ كْنتِ نَشٍيٍ نُ نَ عِسِرَيِلَ بْشِ مَ، كْنْ عٍ مُ قِندِ عِسِرَيِلَكَيٍ رَ. عَ بَبَ دَوُدَ قَن نُ بَرَ نَ مْولِ رَبَ. نَ مِشِ شَسَبِ نُ لَنشِ مِشِ وُلُ كّمّ تٌنفٌ سُولِ نُن سَشَن كّمّ سٍننِ نَن مَ.]]></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يِ مِشِيٍ يَ مَ عَ نَشَ شّمّ وُلُ تٌنفٌ سٌلٌقٍرٍ يَمَرِ عٍ شَ قِندِ كٌتٍ شَنِنيِيٍ رَ. عَ مَن نَشَ شّمّ وُلُ تٌنفٌ سٌلٌمَسَشَن تٌنفٌ فّمّ مَسٌلِيٍ رَ، نَشٍيٍ وَلِمَ فٍيَ مَ. عَ مَن نَشَ شّمّ وُلُ سَشَن كّمّ سٍننِ سْتْ وَلِ شُنيِيٍ رَ نَشٍيٍ مِشِيٍ رَوَلِمَ.]]></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عَلَ شَ هْرْ مْبَنشِ تِقٍعِسِرَيِلَ مَنفّيٍ عِ ٥‏؛١ ٬ ١٢]]></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سُلٍمَنِ نَشَ شّمّ وُلُ تٌنفٌ سٌلٌقٍرٍ يَمَرِ عٍ شَ قِندِ كٌتٍ شَنِنيِيٍ رَ. عَ مَن نَشَ شّمّ وُلُ تٌنفٌ سٌلٌمَسَشَن تٌنفٌ فّمّ مَسٌلِيٍ رَ، نَشٍيٍ وَلِمَ فٍيَ مَ. عَ مَن نَشَ شّمّ وُلُ سَشَن كّمّ سٍننِ سْتْ وَلِ شُنيِيٍ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سُلٍمَنِ نَشَ شّيرَ شّي تِرٍ مَنفّ شِرَ مِ شْن، عَ شَ سَ عَ قَلَ عَ بّ، «تّمُي دَنفِشِ عِ بَرَ سّدِرِ وُرِ رَ سَنبَ ﭑ بَبَ دَوُدَ مَ عَلَكٌ عَ شَ عَ شَ بَنشِ تِ.]]></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كْسِ ﭑ قَقٍ هْرْ مْبَنشِ تِدٍ ﭑ مَرِفِ عَلَتَلَ بّ، سّرّشّيٍ بَمَ دّننَشّ. مّننِ سُرَيِ قَمَ فَندٍ سّرّشّ رَ، تَامِ سّرّشّ سَمَ تٍيبِلِ مَ عَلَ بّ، سّرّشّ فَن دَاشِ بَمَ فّيسّفّ نُن نُنمَرٍ بِرِن، سَلِ رَبَمَ مَلَبُي لْشْييٍ رَ، كِكٍ نّينّيٍ رَ، نُن سَلِ شُنفبٍيٍ رَ. يِ سّرِيّ مُ كَنَمَ عِسِرَيِلَ بْشِ مَ عَبَدَن.]]></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ﭑ هْرْ مْبَنشِ نَشَن تِمَ، عَ لَن عَ شَ قِندِ بَنشِ شُنفبٍ نَن نَ، بَرِ مَ مُشُ مَرِفِ عَلَ دَنفِ عَلَيٍ بِرِن نَ.]]></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ندٍ نْمَ بَنشِ تِدٍ عَلَ بّ، نَشَن شَ فبٌي دَنفِمَ كٌورٍ شَ فبٌي رَ؟ ﭑ تَن نَشَن يَ، ﭑ مُ نْمَ هْرْ مْبَنشِ تِدٍ عَ بّ. ﭑ نْمَ نَشَن فبَنسَن نَ، ﭑ يِرٍ ندٍ يَءِلَنمَ سّرّشّ فَن دَاشِ بَمَ عَ بّ دّننَشّ.»]]></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كْسِ، مِشِ قَنيِ ندٍ رَ سَنبَ ﭑ مَ، نَشَن قَتَ شّيمَ، فبٍتِ، يْشُي، نُن وُرٍ رَوَلِدٍ. عَ شَ قَتَ فّسّ فبٍيلِ نُن عَ قْورّ رَوَلِدٍ، عَ مَن شَ قَتَ سٍ مَسٌلِدٍ. عَ شَ قَ يُدَيَ نُن دَرِ سَلَمُ، عَ شَ كَقُ ﭑ مَ وَلِكّ قَنيِيٍ مَ، ﭑ بَبَ دَوُدَ نَشٍيٍ سُفَندِشِ.]]></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عِ شَ لِبَن وُرِ بِلِيٍ رَ سَنبَ ﭑ مَ عَلْ سّدِرّ، سِثِرِ، نُن سَنتَلِ. ﭑ عَ كٌلٌن عِ شَ وَلِكّيٍ قَتَ لِبَن وُرِ بٌلٌندٍ. ﭑ مَ وَلِكّيٍ قَن سِفَمَ نّ عٍ مَلِدٍ.]]></a:t>
            </a:r>
          </a:p>
        </p:txBody>
      </p:sp>
    </p:spTree>
  </p:cSld>
  <p:clrMapOvr>
    <a:masterClrMapping/>
  </p:clrMapOvr>
</p:sld>
</file>

<file path=ppt/theme/theme1.xml><?xml version="1.0" encoding="utf-8"?>
<a:theme xmlns:a="http://schemas.openxmlformats.org/drawingml/2006/main" name="Theme33">
  <a:themeElements>
    <a:clrScheme name="Theme33">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3">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3">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2026-08-15T14:58:11Z</dcterms:created>
  <dcterms:modified xsi:type="dcterms:W3CDTF">2026-08-15T14:58:11Z</dcterms:modified>
  <dc:title>Bible.com.au: يُدَيَ مَنفّيٍ ٢ 2:1-17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