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دَيَ مَنفّيٍ ٢ 18: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 كُي، عِسِرَيِلَ مَنفّ نَشَ عَ شَ بَتُلَ كٍرٍن شِلِ، عَ عَ قَلَ عَ بّ، «قَ يِمِلَ شَ دِ مِكٍ رَ ﭑ بّ كٍرٍن 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سِرَيِلَ مَنفّ نُن يُدَيَ مَنفّ يٍهٌسَقَتِ نُ دْشْشِ عٍ شَ كِبَنيِيٍ كُي، مَنفّ دٌنمَيٍ رَفٌرٌشِ عٍ مَ. عٍ نُ نَ لٌنيِ مَ، سَمَرِ تَا سٌدٍ دّ رَ. نَمِحْنمّيٍ نُ نَ عٍ شَ مَسٍنيِيٍ تِقٍ عٍ بّ.]]></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كٍنَانَ شَ دِ سٍدٍكِيَ نُ بَرَ قٍرِ وُرٍ دَاشِيٍ يَءِلَن، عَ قَ عَ قَلَ مَنفّيٍ بّ، «عَلَتَلَ شَ مَسٍنيِ نَن يَ؛ وٌ سِرِيَكَيٍ بْنبْمَ يِ قٍرِيٍ نَن نَ هَن عٍ سْنتْ.»]]></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مِحْنمّ بِرِن نُ نَ مَسٍنيِ مْولِ نَن قَلَمَ عٍ بّ. عٍ نَشَ عَ قَلَ، «وٌ تٍ رَ مٌتِ فَلَدِ بْشِ مَ. وٌ شُن نَكٍلِ نَن سْتْمَ، عَلَتَلَ قَمَ عٍ سَدٍ مَنفّ سَفٌ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شّيرَ نَشَن سِفَ مِكٍ شِلِدٍ، نَ نَشَ عَ قَلَ عَ بّ، «عِ بَرَ عَ تٌ، نَمِحْنمّ بِرِن بَرَ لَن عٍ شَ قٍ قَنيِ قَلَ مَنفّ بّ. عِ قَن شَ كَتَ، وٌ شُي شَ لُ كٍرٍن، عِ شَ قٍ قَنيِ قَلَ عَ بّ.»]]></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مِكٍ نَشَ عَ قَلَ، «عَلَتَلَ حِحّ نَ عَ رَ. ﭑ مَرِفِ عَلَتَلَ نَ نَشَن يٌ مَسٍن، ﭑ نَ نَن قَلَ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تٌ مَنفّ يِرٍ لِ، مَنفّ نَشَ عَ قَلَ عَ بّ، «مِكٍ، عَ لَنمَ كَ عَ مُ لَنمَ مُشُ شَ سِفَ فٍرٍ سٌدٍ رَ مٌتِ فَلَدِ بْشِ مَ؟» مِكٍ نَشَ عَ يَابِ، «وٌ تٍ، وٌ شُن نَكٍلِ نَن سْتْمَ. عَلَتَلَ قَمَ عٍ سَدٍ وٌ سَفٌي.»]]></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كْنْ مَنفّ نَشَ فبِلٍن عَ قَلَ رَ عَ بّ، «ﭑ حَن بَرَ عَ قَلَ عِ بّ سَنيَ وُيَشِ، عِ شَ عِ كَلِ نْندِ يَتِ نَن قَلَقٍ رَ ﭑ بّ عَلَتَلَ شِلِ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مِكٍ نَشَ عَ يَابِ،«ﭑ بَرَ عِسِرَيِلَ بِرِن تٌيٍنسٍنشِ فٍيَيٍ قَرِ،عَلْ شُرُ سٍ رَبّحِنشِيٍ.عَلَتَلَ شَ مَسٍنيِ نَن يَ؛مَرِفِ مُ نَ يِ حَمَ بّ.كَنكَن شَ فبِلٍن عَ شْنيِ بْحّسَ كُي.»]]></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سِرَيِلَ مَنفّ نَشَ عَ قَلَ يٍهٌسَقَتِ بّ، «ﭑ مُ عَ قَلَ شّ عِ بّ، عَ مُ نْمَ قٍ قَنيِ مَسٍندٍ ﭑ مَ قٍ رَ، قٌ عَ حَاشِ تُ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يٍهٌسَقَتِ نُن عَشَبِعِسِرَيِلَ مَنفّيٍ عِ ٢٢‏؛١ ٬ ٢٨]]></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نَ تّمُي مِكٍ نَشَ عَ قَلَ، «يَكْسِ، وٌ وٌ تُلِ مَتِ عَلَتَلَ شَ مَسٍنيِ رَ. ﭑ بَرَ عَلَتَلَ تٌ عَ شَ كِبَنيِ كُي، عَ شَ مَلٍكّ فَلِ نُ تِشِ عَ يِرٍقَنيِ نُن عَ كْولَ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لَتَلَ نَشَ عَ قَلَ، ‹ندٍ وَ مَ سِفَقٍ شَشِلِ كٌبِ رَ سٌدٍ عِسِرَيِلَ مَنفّ عَشَبِ شُنيِ، عَ شَ سَ رَ مٌتِ فٍرٍ فَلَدِ بْشِ مَ عَلَكٌ عَ شَ قَشَ؟› ندٍ نَشَ عَ يَابِ شَشِلِ ندٍ رَ، ندٍ قَن نَشَ عَ يَابِ شَشِلِ فبّتّ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نَ كُي حِننّ ندٍ نَشَ مِنِ، عَ تِ عَلَتَلَ يَ عِ، عَ عَ قَلَ، ‹ﭑ تَن نْمَ نّ عَ رَ.› عَلَتَلَ نَشَ عَ مَشْرِن، ‹دِ؟›]]></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نَشَ عَ يَابِ، ‹ﭑ سِفَمَ نّ، ﭑ قَ وُلٍ قَلَ مَنفّ بّ عَ شَ نَمِحْنمّيٍ سَابُي رَ.› عَلَتَلَ نَشَ عَ قَلَ عَ بّ، ‹عَ مَدَشُ كِ نَن نَ كِ. سِفَ، عِ شَ سَ نَ رَبَ.›]]></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يَكْسِ، عَلَتَلَ بَرَ وُلٍ سَ عِ شَ نَمِحْنمّيٍ دّءِ. عَلَ بَرَ نَتّ حَاشِ تٌنفٌ عِ شَ قٍ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نَ تّمُي، كٍنَانَ شَ دِ سٍدٍكِيَ نَشَ عَ مَسٌ، عَ مِكٍ دّ رَفَرِن، عَ قَ عَ قَلَ، «عَلَتَلَ شَشِلِ مِنِشِ كِرَ مُندُن نَ ﭑ مَ ﭑ شَ وْيّن عِ بّ؟»]]></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مِكٍ نَشَ عَ يَابِ، «عِ قَمَ عَ تٌدٍ عَ قَنيِ رَ، عِ نَ سٌ عِ نْشُنقٍ بَنشِيٍ كُي تّمُي نَشّ.»]]></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سِرَيِلَ مَنفّ نَشَ عَ قَلَ، «وٌ مِكٍ تٌنفٌ، وٌ سَ عَ تَشُ تَا شُنيِ عَمٌن، نُن مَنفّ شَ دِ يٌوَ سِ 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وٌ شَ عَ قَلَ، ‹مَنفّ نَشّ وٌ شَ يِ شّمّ سَ فٍيلِ. وٌ نَشَ دٌنسٍ يٌ سٌ عَ يِ رَ قٌ تَامِ شُنتُنيِيٍ نُن يٍ هَن ﭑ فبِلٍنمَ تّمُي نَشّ شَشِلِسَ كُي.›»]]></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مِكٍ نَشَ عَ قَلَ، «شَ عِ فبِلٍن شَشِلِسَ كُي، عَلَتَلَ مُ مَسٍنيِ يٌ تِشِ ﭑ بّ.» عَ مَن نَشَ عَ قَلَ، «حَمَيٍ، وٌ ﭑ شُي سُشُ.»]]></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يٍهٌسَقَتِ نَشَ بَننَيَ نُن بِنيّ فبٍفبٍ سْتْ. عَ نَشَ سَاتّ شِرِ عٍ نُن عِسِرَيِلَ مَنفّ عَشَبِ تَفِ قُتِ ندٍ سَابُي 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سِرَيِلَ مَنفّ نُن يُدَيَ مَنفّ يٍهٌسَقَتِ نَشَ تٍ رَ مٌتِ فَلَدِ بْشِ فٍرٍدٍ.]]></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سِرَيِلَ مَنفّ نَشَ عَ قَلَ يٍهٌسَقَتِ بّ، «ﭑ نَ سٌ فٍرٍ كُي، ﭑ دٌنمَ فبّتّ رَفٌرٌ مَ نّ ﭑ مَ، كْنْ عِ تَن شَ مَنفّ دٌنمَيٍ رَفٌرٌ عِ مَ.» عِسِرَيِلَ مَنفّ نَشَ دٌنمَ فبّتّ رَفٌرٌ عَ مَ، عٍ قَ سِفَ فٍرٍ سٌدٍ.]]></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سِرِيَ مَنفّ نُ بَرَ سْورِ رَفِسٍ شُنيِيٍ يَامَرِ، «وٌ نَشَ سْورِ لَنمَ نُن عَ شُنفبٍ يٌ فٍرٍ بَقٍ عِسِرَيِلَ مَنفّ رَ.»]]></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سْورِ رَفِسٍ شُنيِيٍ تٌ يٍهٌسَقَتِ تٌ، عٍ نَشَ عَ قَلَ، «عِسِرَيِلَ مَنفّ نَن نَ كِ.» عٍ نَشَ عَ رَبِلِن عَ فٍرٍ كِ مَ. يٍهٌسَقَتِ نَشَ عَلَ مَشَندِ، عَلَتَلَ قَ عَ دّ مّن. عَلَ نَشَ عٍ مَكُيَ عَ رَ.]]></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سْورِ رَفِسٍ شُنيِيٍ تٌ عَ تٌ عِسِرَيِلَ مَنفّ مُ عَ رَ، عٍ نَشَ فبِلٍن عَ قْشْ رَ.]]></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نَ تّمُي سْورِ ندٍ نَشَ شَلِ وٌلِ، نَ شَلِ نَشَ سَ عَ عِلَن عِسِرَيِلَ مَنفّ عَشَبِ رَ، عَ عَ سْشْ عَ كَنكٍ فبُلِ مَ عَ شَ وُرٍ دٌنمَ دّ قِرِنيِيٍ تَفِ. مَنفّ نَشَ سْورِ رَفِسٍ رَحّرّ مَ يَامَرِ، «فبِلٍن شَنبِ، وٌن شَ مِنِ يِ فٍرٍ كُي. ﭑ بَرَ مَشْنْ.»]]></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فٍرٍ نَشَ شْرْشْ نَ لْشْي بِرِن. عِسِرَيِلَ مَنفّ نَشَ عَ كِلْن عَ شَ سْورِ رَفِسٍ رَ سِرِيَكَيٍ يَ عِ هَن نُنمَرٍ. عَ نَشَ قَشَ سٌفٍ دُلَ تّمُي.]]></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حّ ندٍيٍ تٌ دَنفِ، عَ نَشَ سِفَ عَشَبِ يِرٍ سَمَرِ. عَشَبِ نَشَ شُرُ سٍ لَنمَيٍ نُن عَ شُنفبٍ فبٍفبٍ بَ سّرّشّ رَ عَ بّ نُن عَ شَ مِشِيٍ بّ. عَ نَشَ عَ مَشَندِ عَ شَ بِرَ عَ قْشْ رَ سِفَقٍ رَ رَ مٌتِ فٍرٍدٍ فَلَدِ بْشِ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سِرَيِلَ مَنفّ عَشَبِ نَشَ عَ قَلَ يُدَيَ مَنفّ يٍهٌسَقَتِ بّ، «وٌن بِرِن نَ عَ رَ سِفَقٍ رَ رَ مٌتِ فَلَدِ بْشِ مَ؟» يٍهٌسَقَتِ نَشَ عَ يَابِ، «عِيٌ، عِ تَن يٌ ﭑ تَن يٌ، وٌن بِرِن كٍرٍن. وٌن مَ حَمَيٍ قَن بِرِن كٍرٍن. وٌن بِرِن نَن سِفَمَ فٍرٍ سٌدٍ.»]]></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يٍهٌسَقَتِ نَشَ عَ قَلَ عِسِرَيِلَ مَنفّ بّ، «يَكْسِ ﭑ بَرَ عِ مَشَندِ، وٌن شَ عَلَتَلَ سَفٌي قٍن يِ قٍ كُي.»]]></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سِرَيِلَ مَنفّ نَشَ نَمِحْنمّ كّمّ نَانِ مَلَن، عَ عٍ مَشْرِن، «عَ عَ لَنمَ كَ عَ مُ لَنمَ وٌن شَ سِفَ رَ مٌتِ فٍرٍدٍ فَلَدِ بْشِ مَ؟» عٍ نَشَ عَ يَابِ، «وٌ تٍ، عَلَ قَمَ عٍ سَدٍ عِ سَفٌي مَنفّ.»]]></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كْنْ يٍهٌسَقَتِ نَشَ مَنفّ مَشْرِن، «عَلَتَلَ شَ نَمِحْنمّ ندٍ مُ نَ بٍ، وٌن نْمَ نَشَن مَشْرِندٍ؟»]]></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سِرَيِلَ مَنفّ نَشَ يٍهٌسَقَتِ يَابِ، «شّمّ كٍرٍن ثٍتِ نَن بٍ، وٌن نْمَ عَلَتَلَ مَشْرِندٍ نَشَن سَابُي رَ، كْنْ عَ مُ رَقَن ﭑ مَ، بَرِ مَ عَ فبَلٌي قٍ نَن فبَنسَن قَلَمَ ﭑ مَ قٍ رَ. عَ مُ شُن نَكٍلِ قٍ يٌ قَلَمَ ﭑ بّ. عَ شِلِ مِكٍ. يِمِلَ شَ دِ نَ عَ رَ.» يٍهٌسَقَتِ نَشَ عَ قَلَ، «عَ مُ لَنمَ مَنفّ شَ يِ وْيّن مْولِ قَلَ.»]]></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2026-08-15T13:58:23Z</dcterms:created>
  <dcterms:modified xsi:type="dcterms:W3CDTF">2026-08-15T13:58:23Z</dcterms:modified>
  <dc:title>Bible.com.au: يُدَيَ مَنفّيٍ ٢ 18:1-34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