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7: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سَقَتِ شَ مَ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شَ دِ يٍهٌسَقَتِ نَشَ تِ مَنفّ رَ عَ بَبَ حْشْي رَ. عَ نَشَ عَ سّنبّ سٌ عِسِرَيِلَ شِلِ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ورِيٍ لُ يُدَيَ تَا مَكَنتَشِيٍ بِرِن كُي. عَ مَن نَشَ عٍ لُ تَايٍ كُي، عَ بَبَ نُ بَرَ نَشٍيٍ سْتْ يُدَيَ نُن عٍقِرَ مِ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يٍهٌسَقَتِ مَلِ، بَرِ مَ عَ نُ حّرّ مَ عَ بَبَ دَوُدَ شَ كِرَ سِنفٍ نَن شْن، عَ مُ بَلِ كُيٍ بَ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عَ بَبَ مَرِفِ عَلَ نَن بَتُمَ، عَ بِرَ عَ شَ يَامَرِيٍ قْشْ رَ، عِسِرَيِلَ مُ نُ تِنمَ نَشٍ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يٍهٌسَقَتِ شَ مَنفّيَ مَبَنبَن، يُدَيَكَيٍ بِرِن نُ قَمَ بُحَيٍ رَ عَ شْن. عَ شَ نَاقُلِ نُن عَ شِلِ قَنيِ نَشَ ف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حّ نَشَ بِرَ عَلَتَلَ قْشْ رَ. عَ نَشَ كُيٍ بَتُدٍيٍ كَنَ يُدَيَ فٍيَيٍ قَرِ، عَ مَن نَشَ عَسٍرِ كُيٍ وُرِ دَاشِيٍ كَ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مَنفّيَ حّ سَشَن ندٍ، عَ نَشَ عَ شَ كُنتِفِيٍ بٍن شَيِلِ، عَبَدِيَسِ، سَكَرِ، نٍتَنٍيلِ، نُن مِكٍ شّي مِشِيٍ شَرَندٍ يُدَيَ تَا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وِكَيٍ شِلِيٍ نَن يَ، نَشٍيٍ سِفَ عٍ مَتِدٍ؛ سٍمَيَ، نٍتَنِيَ، سٍبَدَيَ، عَسَهّلِ، سٍمِرَ مٌتِ، يٌنَتَن، عَدٌنِيَ، تٌبِيَ، تٌبٌ عَدٌنِيَ. سّرّشّدُبّيٍ شِلِيٍ نَن يَ، نَشٍيٍ سِفَ عٍ مَتِدٍ؛ عٍلِسَمَ نُن يٍهٌ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لَتَلَ شَ كِتَابُي شَنِن عٍ شْن مَ، عٍ شَ تَوُرٍتَ مُنسَ شَرَن مِشِيٍ بّ يُدَيَ تَا بِرِ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يَرَفَاشُي نَشَ لُ سِ فبّتّيٍ يِ رَ يُدَيَ رَبِلِنيِ، عٍ مُ يٍهٌسَقَتِ فٍرٍ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لِسِتَكَيٍ نَشَ قَ بُحَيٍ نُن دُوتِ رَ يٍهٌسَقَتِ شْن. عَرَبُيٍ قَن نَشَ قَ يّشّي كٌنتٌنيِ وُلُ سٌلٌقٍرٍ كّمّ سٌلٌقٍرٍ رَ، عَ نُن سِكْتّ وُلُ سٌلٌقٍرٍ كّمّ سٌلٌ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هٌسَقَتِ شَ قٍ نُ تٍمَ عَ قَنيِ رَ. عَ نَشَ يِرٍ مَكَنتَشِيٍ تِ يُدَيَ، عَ نُن تَا فبّتّيٍ بَلٌي رَفَتَمَ دّن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لٌي فبٍفبٍ نُ نَ عَ يِ رَ يُدَيَ تَايٍ كُي. عَ شَ سْورِيٍ قَن نُ وُيَ دَرِ سَ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سْورِيٍ شَسَبِ نَن يَ عٍ دٍنبَيَ كِ مَ؛ قَتَنقٍ يُدَ بْنسْي رَ، سْورِ وُلُ وُلُ مَنفّ عَدِنَ، عَ نُن عَ شَ سْورِ حَلَمَ مِشِ وُلُ كّمّ سَشَ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يٍهٌشَنَن نُ نَ عَ سّيتِ مَ، عَ نُن شّمّ وُلُ كّمّ قِرِن شّمّ وُلُ تٌنفٌ سٌلٌمَسَ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كِرِ شَ دِ عَمَسِيَ قَن نُ نَ عَ سّيتِ مَ، عَ نُن عَ شَ سْورِ حَلَمَ وُلُ كّمّ قِرِن. عَمَسِيَ نُ بَرَ عَ يّتّ قِ عَلَتَ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قَتَنقٍ بُنيَمِن بْنسْي رَ، سْورِ حَلَمَ عٍلِيَدَ، عَ نُن عَ شَ سْورِ وُلُ كّمّ قِرِن نُ نَ. شَلِيٍ نُن وُرٍ لٍقَيٍ نُ نَ عٍ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هٌسَبَدِ نُ نَ عَ سّيتِ مَ، عَ نُن عَ شَ سْورِ وُلُ كّمّ وُلُ تٌنفٌ سٌلٌمَسَشَن. فٍرٍ سٌسٍ قَن نُ نَ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ورِيٍ نَن نَ كِ نَشٍيٍ نُ نَ مَنفّ بُن مَ، بَقٍ نَشٍيٍ نُ نَ يُدَيَ تَا مَكَنتَشِ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يُدَيَ مَنفّيٍ ٢ 17:1-19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