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دَيَ مَنفّيٍ ٢ 1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شَ مَنفّيَ رَحْنيِعِسِرَيِلَ مَنفّيٍ عِ ١٥‏؛١٦ ٬ ٢٢]]></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سَ شَ مَنفّيَ حّ تٌنفٌ سَشَن نُن سٍننِ ندٍ، عِسِرَيِلَ مَنفّ بَاسَ نَشَ تٍ يُدَيَ فٍرٍدٍ. عَ نَشَ رَ مَ يَءِلَن، عَلَكٌ يُدَيَ مَنفّ عَسَ نُن عَ شَ مِشِيٍ نَشَ قّيرّ سْتْ سٌقٍ رَ مّننِ عٍ شَ عٍ كٍ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سَ نَشَ فبٍتِ نُن شّيمَ تٌنفٌ عَلَتَلَ شَ بَنشِ نُن مَنفّ شَ بَنشِ كُي، عَ قَ شّيرَيٍ شّي سِرِيَ مَنفّ بٍن هَدَدَ يِرٍ دَ مَسِ يِ مَسٍن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ن شَ سَاتّ شِرِ وٌن تَفِ عَلْ ﭑ بَبَ نُن عِ بَبَ عَ رَبَ كِ نَشّ. سَنبَ سٍ نَن يَ، شّيمَ نُن فبٍتِ، سَاتّ كَنَ نَشَن مَ عِ نُن بَاسَ تَفِ، عَلَكٌ عَ شَ مَكُيَ ﭑ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ن هَدَدَ نَشَ تِن مَنفّ عَسَ شَ مَسٍنيِ رَ. عَ نَشَ عَ شَ سْورِ شُنيِيٍ شّي عِسِرَيِلَ تَايٍ سُشُدٍ. عٍ نَشَ عِيٌنٌ، دَنَ، نُن عَبٍلِ مَيِمِ سُشُ، عَ نُن تَا فبّتّيٍ بَلٌي نُ رَفَتَمَ دّننَشّ نَقَتَلِ بْشِ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بَاسَ تٌ نَ قٍ مّ، عَ نَشَ رَ مَ تَا تِقٍ وَلِ عِتِ.]]></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نَ وَلِ تٌ عِتِ، مَنفّ عَسَ نَشَ قَ يُدَيَكَيٍ رَ، عٍ قَ فّمّيٍ نُن وُرِيٍ شَنِن، بَاسَ نُ نَشٍيٍ رَوَلِمَ رَ مَ. عٍ نَشَ نَ بِرِن نَوَلِ فٍبَ نُن مِسِثَ تِقٍ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تّمُي عَننَبِ شَنَنِ نَشَ سِفَ يُدَيَ مَنفّ عَسَ شْن، عَ عَ قَلَ عَ بّ، «عِ تٌ عِ شَشِلِ تِ سِرِيَ مَنفّ رَ عِ مَرِفِ عَلَتَلَ حْشْي رَ، سِرِيَ شَ سْورِيٍ بَرَ فّ عٍ يّتّ سْتْدٍ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سِكَيٍ نُن لِبِيَكَيٍ شَ سْورِ فَلِ فبٌ، سْورِ رَفِسٍ نُن سٌي نَ عٍ يِ رَ. كْنْ عَلَتَلَ مُ عٍ سَ عِ سَفٌ شّ عِ عِ شَشِلِ تِ عَ رَ تّمُي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عَدَ مَدِ بِرِن مَتٌمَ نّ عَلَكٌ عَ شَ عَ كٌلٌن نَشٍيٍ عٍ بْحّ قِشِ عَ مَ. عِ بَرَ لُ عَلْ شَشِلِتَرٍ يِ قٍ كُي. يَكْسِ فٍرٍ لُمَ نّ عِ شَ بْشِ مَ تّمُي بِرِ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سَ نَشَ شْنْ نَ نَمِحْنمّ مَ، عَ قَ عَ رَ سٌ فٍيلِ كُي، عَ نُن مِشِ فبّتّ نَشٍيٍ مُ رَقَنشِ عَ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سَ شَ تَرُشُي، عَ قْلّ نُن عَ رَحْنيِ، عَ سّبّشِ يُدَيَ نُن عِسِرَيِلَ مَنفّيٍ شَ تَرُشُي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مَنفّيَ حّ تٌنفٌ سَشَن نُن سٌلٌمَنَانِ ندٍ، قُرٍ حَاشِ نَشَ عَسَ سُشُ عَ سَنيِيٍ مَ. نَ كُي عَ مُ عَلَتَلَ قٍن، عَ سٍرِبَيٍ فبَنسَن نَن قٍن نَ قُرٍ شَ 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شَ مَنفّيَ حّ تٌنفٌ نَانِ نُن كٍرٍن ندٍ، عَسَ نَشَ لَاشِرَيَ.]]></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نَشَ عَ رَفَتَ عَ شَ فَبُرِ فٍشِ كُي دَوُدَ شَ تَا. عٍ نَشَ عَ بّلّ سَدٍ ندٍ مَ، لَبُندّ قَنيِ نُ سَشِ دّننَشّ مَ. سُرَيِ فبٍفبٍ قَن نَشَ فَن عَ قُرٍ 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2026-10-19T10:56:30Z</dcterms:created>
  <dcterms:modified xsi:type="dcterms:W3CDTF">2026-10-19T10:56:30Z</dcterms:modified>
  <dc:title>Bible.com.au: يُدَيَ مَنفّيٍ ٢ 16:1-14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