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1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فّ عَسَ تٌ عَننَبِ عٌدٍدِ شَ نَمِحْنمّ مَسٍنيِ مّ، عَ نَشَ لِمَنِيَ، عَ قَ كُيٍ بِرِن كَنَ يُدَيَ نُن بُنيَمِن بْشِ مَ، عَ نُن عَ تَا نَشٍيٍ مَسْتْ عٍقِرَ مِ فٍيَ يِرٍ. عَ مَن نَشَ عَلَتَلَ شَ سّرّشّبَدٍ يَءِلَن، نَشَن نُ نَ هْرْ مْبَنشِ 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يُدَيَكَيٍ نُن بُنيَمِنكَيٍ بِرِن مَلَن، عَ نُن شْحّ نَشٍيٍ كٍلِشِ عٍقِرَ مِ، مَنَسِ، نُن سِمٍيْن بْنسْييٍ شَ بْشِيٍ مَ. كَبِ عٍ نَشَ عَ تٌ مَرِفِ عَلَتَلَ نُ نَ نٍيٍ سّيتِ مَ، شْحّ فبٍفبٍ نَشَ كَقُ عٍ مَ كٍلِقٍ عِسِرَيِلَ بْشِ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مَلَنيِ رَبَ دَرِ سَلَمُ نّ كِكٍ سَشَن ندٍ عَسَ شَ مَنفّيَ حّ قُ نُن سُولِ ندٍ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لْشْي عٍ نَشَ شُرُ سٍ شُنفبٍ كّمّ سٌلٌقٍرٍ نُن شُرُ سٍ لَنمَ وُلُ سٌلٌقٍرٍ بَ سّرّشّ رَ عَلَتَلَ بّ. عٍ نٍيٍ سْتْ نَ فٍرٍ نَن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نَتّ تٌنفٌ عٍ شَ عٍ بَبَيٍ مَرِفِ عَلَتَلَ قٍن عٍ بْحّ نُن عٍ نِي بِرِ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يٌ تٌندِ عِسِرَيِلَ مَرِفِ عَلَتَلَ قٍندٍ، نَ كَنيِ لَن نّ عَ شَ قَشَ، دِ مّدِ يٌ، قٌرِ يٌ، شّمّ يٌ، شَ نَ مُ فِ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رَكَلِ عَلَتَلَ رَ عٍ شُي عِتٍشِ رَ، عٍ قَ سَرَيٍ نُن قٍرِ 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دَيَكَيٍ بِرِن نَشَ سّيوَ يِ مَرَكَلِ رَ، بَرِ مَ عٍ عَ رَبَشِ عٍ بْحّ بِرِن نَن نَ. عٍ نُ بَرَ عَلَتَلَ قٍن سْوبّ رَ، عَ تَن نَن بَرَ تِن عٍ شَ عَ تٌ. عَلَتَلَ نَشَ بْحّسَ لُ عٍ شَ بْشِ بِرِ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نفّ عَسَ مَن نَشَ عَ مَمَ مَاكَ تِدٍ مَفٌرٌ، بَرِ مَ عَ نُ بَرَ عَسٍرَ كُيٍ يَءِلَن. عَسَ نَشَ عَ شَ كُيٍ يٍنسٍن، عَ قَ عَ فَن سٍدِرٌن فُلُنبَ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هَلِ عَسَ تٌ نُ بَرَ عَ يّتّ قِ عَلَتَلَ مَ عَ شَ سِمَيَ بِرِن كُي، عَ مُ فّ كُيٍ بَتُدٍيٍ بِرِن كَنَدٍ عِسِرَيِلَ فٍيَيٍ قَ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كُيٍيٍ كَ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فبٍتِ، شّيمَ، نُن سٍ فبّتّيٍ رَ سٌ عَلَ شَ بَنشِ كُي، عَ تَن نُن عَ بَبَ نَشٍيٍ قِشِ عَلَ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فٍرٍ يٌ مُ لُ عِسِرَيِلَ بْشِ مَ، هَن عَسَ شَ مَنفّيَ حّ تٌنفٌ سَشَن نُن سُولِ ن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 شَشِلِ تٌ فٌرٌ عٌدٍدِ شَ دِ عَسَرَ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سِفَ عَسَ يِرٍ، عَ عَ مَسٍن عَ بّ، «عَسَ، يُدَيَكَيٍ، نُن بُنيَمِنكَيٍ، وٌ وٌ تُلِ مَتِ ﭑ نَ. شَ وٌ بِرَ عَلَتَلَ قْشْ رَ، عَ قَن نَ وٌ قْشْ رَ. شَ وٌ عَ قٍن، وٌ عَ تٌمَ نّ. كْنْ شَ وٌ عَ رَبٌلٌ، عَ قَن وٌ رَبٌلٌمَ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حّ وُيَشِ عِسِرَيِلَ مُ عَلَ حِحّ قٍن. سّرّشّدُبّ مُ نُ نَ نَشَن عٍ شَرَنمَ. سّرِيّ مُ نُ نَ بْشِ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عٍ شَ تْورّ كُي، عٍ نَشَ فبِلٍن عِسِرَيِلَ مَرِفِ عَلَتَلَ مَ. عٍ تٌ عَ قٍن، عَ نَشَ تِن عٍ شَ عَ 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وَشَتِ مِشِ مُ نُ حّرّ مَ بْحّسَ كُي، بَرِ مَ قٍ شْرْشْي نُ نَ بْشِ بِرِ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يٍ نُ عٍ بٌورٍ فٍرٍ مَ، تَايٍ نُ عٍ بٌورٍ فٍرٍ مَ. عَلَ نَن نَ تْورّ مْولِ بِرِن نِيَشِ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وٌ تَن، وٌ وٌ سّنبّ سٌ، وٌ وٌ تُننَبّشِ، بَرِ مَ وٌ شَ وَلِ سَرٍ قَمَ نّ رَفبِلٍندٍ وٌ مَ.»]]></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2026-08-15T13:59:16Z</dcterms:created>
  <dcterms:modified xsi:type="dcterms:W3CDTF">2026-08-15T13:59:16Z</dcterms:modified>
  <dc:title>Bible.com.au: يُدَيَ مَنفّيٍ ٢ 15:1-19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