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 كُسِكَ نَشَ مِنِ عٍ فٍرٍدٍ سْورِ فَلِ رَ. سْورِ رَفِسٍ كّمّ سَشَن نُ نَ عٍ يِ رَ. عٍ نَشَ سِفَ هَن مَرٍ 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قَن نَشَ سِفَ نَا عٍ فٍرٍدٍ. عٍ بِرِن نَشَ تِ فٍرٍ كِ مَ سّقَتَ فُلُنبَ مَرٍ سَ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مَرِفِ عَلَتَلَ مَشَندِ، «عَلَتَلَ، عِ مَنِيّ مُ نَ نَشَن نْمَ سّنبّتَرٍ مَلِدٍ سّنبّمَيٍ يَ عِ. مُشُ مَرِفِ عَلَتَلَ، عِ شَ مُشُ مَلِ. مُشُ بَرَ مُشُ شَشِلِ تِ عِ رَ يِ فٍرٍ شُنفبٍ شَ قٍ رَ. عَلَتَلَ عِ تَن نَن نَ مُشُ مَرِفِ عَلَ رَ. عِ نَشَ تِن مِشِ يٌ شَ نْ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كُسِكَيٍ بْنبْ عَسَ نُن يُدَيَكَيٍ يَ شْرِ، عٍ نَشَ عٍ 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نُن عَ شَ سْورِ فَلِ نَشَ بِرَ عٍ قْشْ رَ هَن فٍرَرَ. كُسِكَ فبٍفبٍ نَشَ قَشَ. عٍ مُ نْ عٍ يّتّ سْتْدٍ سْنْن، بَرِ مَ عَلَتَلَ نُن عَ شَ سّنبّمَيٍ نُ بَرَ فّ عٍ شُن نَكَنَدٍ. يُدَيَكَيٍ نَشَ هَرِفٍ فبٍفبٍ شَ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تَايٍ بِرِن كَنَ فٍرَرَ رَبِلِنيِيٍ، بَرِ مَ مّننِكَيٍ مُ سُو سَ عَلَتَلَ يَ رَ. عٍ نَشَ هَرِفٍ فبٍفبٍ بَ عٍ يِ رَ بَرِ مَ بَننَيَ نُ نَ مّننِ كِ قَ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شُرُ سٍ كَنيِيٍ قَن سُشُ، عٍ شُرُ سٍيٍ نُن حْشْمّيٍ بَ عٍ يِ رَ، عٍ فبِلٍن دَرِ سَ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نفّ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قٍ قَنيِ رَبَ تِنشِنيِ كُي عَ مَرِفِ عَلَتَلَ يَ شْ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رّشّبَدٍيٍ كَنَ يِرٍ عِتٍشِيٍ كُيٍ نُ بَتُمَ دّننَشّ. عَ مَن نَشَ كُيٍ فّمّيٍ نُن عَسٍرِ وُرِ مَسٌلِشِيٍ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يُدَ بْنسْي بّ عَ عٍ شَ عٍ بَبَيٍ مَرِفِ عَلَتَلَ قٍن، عٍ شَ عَ شَ سّرِيّ نُن عَ شَ يَامَرِيٍ رَبَ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كُيٍ بَتُدٍ بِرِن كَنَ يُدَيَ بْشِ مَ، عَ نُن سّرّشّبَدٍيٍ سُرَيِ نُ فَنمَ دّننَشّ كُيٍيٍ بّ. عَ شَ مَنفّيَ لُ نّ بْحّسَ كُي عَ شَ وَشَ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تَا مَكَنتَشِيٍ تِ يُدَيَ، بْحّسَ نُ نَ بْشِ بِرِن مَ. فٍرٍ يٌ مُ نُ نَ نَا نَ حّيٍ بُن مَ عَلَتَلَ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نَشَ عَ قَلَ يُدَيَكَيٍ بّ، «وٌن شَ يِ تَايٍ يَءِلَن عَلَكٌ عٍ شَ سّنبّ سْتْ. وٌن شَ تّتّيٍ نُن وُرٍ نَادّ تِ. هَن يَ يِ بْشِ قِندِشِ وٌن فبٍ نَن نَ، بَرِ مَ وٌن بَرَ وٌن مَرِفِ عَلَتَلَ قٍن. نَ بَرَ عَ نِيَ وٌن شَ لُ بْحّسَ كُي يِ وَشَتِ.» نَ كُي عٍ نَشَ بْنبْ وَلِ رَ، نَ بِرِن نَشَ سْو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دَيَ سْورِ شّمّ وُلُ كّمّ سَشَن نُ نَ عَسَ يِ رَ. وُرٍ لٍقَ شُنفبٍيٍ نُن تَنبّيٍ نُ نَ عٍ يِ رَ. بُنيَمِن سْورِ شّمّ وُلُ كّمّ قِرِن تٌنفٌ سٌلٌمَسَشَن قَن نُ نَ. وُرٍ لٍقَ لَنمَدِيٍ نُن شَلِيٍ نُ نَ عٍ يِ رَ. عٍ بِرِن قِندِ فٍرٍ سٌ حَلَمَيٍ رَ.]]></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يُدَيَ مَنفّيٍ ٢ 14:1-14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