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وٌ تِشِ عَ شَ مَنفّيَ نَن كَنكٍ، عَلَتَلَ نَشَن تَشُشِ دَوُدَ بْنسْي رَ. سْورِ فبٍفبٍ نَ وٌ يِ رَ. نِنفٍ مَسٌلِشِيٍ قَن نَ وٌ يِ رَ، يٍرٌبٌوَ مِ نَشٍيٍ يَءِلَنشِ وٌ بّ شّيمَ رَ. عٍ بَرَ قِندِ وٌ شَ عَلَ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وٌ بَرَ هَرُنَ شَ دِيٍ رَبٌلٌ، عَلَتَلَ نَشٍيٍ تِشِ سّرّشّدُبّيٍ رَ. وٌ بَرَ وٌ يّتّ قِندِ سّرّشّدُبّيٍ رَ، عَلْ سِ فبّتّيٍ عَ رَبَمَ كِ نَشّ. مِشِ يٌ نَشَن قَمَ تُورَ لَنمَ نُن يّشّي كٌنتٌنيِ سٌلٌقٍرٍ رَ، عَلَكٌ عَ شَ نَ وَلِ رَبَ، وٌ نَ تِمَ سّرّشّدُبّ رَ عَلَ ندٍ بّ نَشَن مُ قِندِشِ عَ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ن نَ مُشُ تَن مَرِفِ عَلَ رَ. مُشُ مُ عَ رَبٌلٌشِ، مُشُ مَن بَرَ تِن هَرُنَ شَ دِيٍ شَ قِندِ عَلَتَلَ شَ سّرّشّدُبّيٍ رَ، لٍوِكَيٍ قَن شَ عٍ شَ وَلِ رَ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يسّفّ يٌ فّيسّفّ، نُنمَرٍ يٌ نُنمَرٍ، مُشُ سّرّشّ فَن دَاشِيٍ بَمَ عَلَتَلَ بّ، مُشُ سُرَيِ فَنمَ سّرّشّ رَ، مُشُ تَامِ سّرّشّ سَمَ عَلَ شَ تٍيبِلِ سّنِيّنشِ قَرِ، مُشُ لَنثُي شّيمَ دَاشِ رَدّشّمَ نُنمَرٍ يٌ نُنمَرٍ، بَرِ مَ مُشُ تَن بِرَ مَ مُشُ مَرِفِ عَلَتَلَ شَ سّرِيّ نَن قْشْ رَ. كْنْ وٌ تَن، وٌ بَرَ عَ رَبٌ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ن عَ شَ سّرّشّدُبّيٍ نَن نَ مُشُ شُنيِيٍ رَ. سَرَيٍ نَ مُشُ يِ رَ نَشٍيٍ نْمَ شُي شُنفبٍ رَ مِنِدٍ عَلَكٌ فٍرٍ شَ رَ مَشَ وٌ شِلِ مَ. عِسِرَيِلَ شَ دِيٍ، وٌ نَشَ وٌ بَبَيٍ مَرِفِ عَلَتَلَ فٍرٍ. وٌ مُ شُننَكٍلِ سْتْمَ نَ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رٌبٌوَ مِ شَ سْورِيٍ نَشَ يُدَيَكَيٍ بِلِن. ندٍيٍ نُ نَ عٍ يَ رَ، ندٍيٍ نُ نَ عٍ شَن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دَيَكَيٍ تٌ عَ تٌ فٍرٍ نَ عٍ يَ رَ، عَ مَن نَ عٍ شَنبِ رَ، عٍ نَشَ عَلَتَلَ شِلِ عٍ شُي عِتٍشِ رَ، سّرّشّدُبّيٍ قَ سَرَيٍ 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دَيَكَيٍ تٌ عٍ شُي عِتٍ، عَلَتَلَ نَشَ يٍرٌبٌوَ مِ نُن عِسِرَيِلَكَيٍ بْنبْ عَبِيَ نُن يُدَيَكَيٍ يَ شْ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نَشَ عٍ فِ يُدَيَكَيٍ مَ، عَلَ نَشَ عٍ سَ يُدَيَ سَفٌ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يَ نُن عَ شَ حَمَ نَشَ عِسِرَيِلَ شَ سْورِ قَنيِ وُلُ كّمّ سُولِ قَشَ نَ فٍ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يَ شَ مَنفّيَعِسِرَيِلَ مَنفّيٍ عِ ١٥‏؛١ ٬ 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قِندِ نّ يَافِ رَ عِسِرَيِلَكَيٍ بّ. يُدَيَكَيٍ تَن شُن نَكٍلِ نّ، بَرِ مَ عٍ بَبَيٍ مَرِفِ عَلَتَلَ نُ بَرَ عٍ مَ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يَ نَشَ بِرَ يٍرٌبٌوَ مِ قْشْ رَ، عَ قَ تَايٍ رَ سُشُ عَ يِ رَ، عَلْ بٍتٍلِ، يٍسَنَ، عٍقٍرٌن، نُن عٍ رَبِلِنيِ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رٌبٌوَ مِ مُ سّنبّ سْتْ عَبِيَ شَ وَشَتِ. عَلَتَلَ نَن عَ بْنبْ، عَ نَشَ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بِيَ شَ مَنفّيَ مَبَنبَن نّ عَ قَنيِ رَ. فِنّ قُ نُن نَانِ نُ نَ عَ يِ رَ. عٍ دِ شّمّ مْشْحّن نُن قِرِن بَرِ، نُن دِ فِنّ قُ نُن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يَ شَ تَرُشُي فبّتّيٍ، عَ نَشَن نَبَشِ نُن عَ نَشَن قَلَشِ، عَ سّبّشِ عَننَبِ عِدٌ شَ تَرُشُي سّبّشِ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بِيَ تٌ لَاشِرَ، عٍ نَشَ عَ رَفَتَ عَ بَبَيٍ سّيتِ مَ دَوُدَ شَ تَا كُي. عَ شَ دِ عَسَ نَشَ تِ عَ حْشْ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بٌوَ مِ شَ مَنفّيَ حّ قُ نُن سٌلٌمَسَشَن ندٍ رَ، عَبِيَ نَشَ تِ مَنفّ رَ يُدَ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مَنفّيَ بُ نّ حّ سَشَن دَرِ سَلَمُ. عَ نفَ نُ شِلِ نّ مِكَيَهُ، عُرِيٍلِ فِبٍيَكَ شَ دِ فِنّ. فٍرٍ نَشَ سِن عَبِيَ نُن يٍرٌبٌوَ مِ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يَ نَشَ فٍرٍ رَكٍلِ، عَ تَن نُن سْورِ قَنيِ شّمّ وُلُ كّمّ نَانِ، كْنْ يٍرٌبٌوَ مِ نَشَ سْورِ قَنيِ شّمّ وُلُ كّمّ سٌلٌمَسَشَن تِ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بِيَ نَشَ تٍ سّمَرَيِمَ فٍيَ قَرِ، عٍقِرَ مِ فٍيَيٍ مَ، عَ قَ عَ قَلَ، «يٍرٌبٌوَ مِ نُن عِسِرَيِلَكَيٍ، وٌ وٌ تُلِ مَتِ ﭑ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 عَ كٌلٌن عِسِرَيِلَ مَرِفِ عَلَتَلَ بَرَ عِسِرَيِلَ مَنفّيَ قِ دَوُدَ نُن عَ شَ دِيٍ مَ عَبَدَن؟ نَ سَاتّ مُ نْمَ كَ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رٌبٌوَ مِ، نَشَن قِندِشِ دَوُدَ شَ دِ سُلٍمَنِ شَ وَلِكّ نٍبَتِ شَ دِ رَ نَشَ كٍلِ، عَ عَ مَرِفِ مَتَ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رَبّحِنشِ ندٍيٍ نَشَ عَ رَبِلِن، عٍ نْي دّرّن رٌبٌوَ مِ مَ، سُلٍمَنِ شَ دِ نَشَن مُ نُ فّشِ مْدٍ، نَشَن شَ مَحْشُنيِ شْن مُ نُ كُيَشِ. نَ كُي رٌبٌوَ مِ مُ نْ عٍ رَ.»]]></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يُدَيَ مَنفّيٍ ٢ 13:1-23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