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800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دَيَ مَنفّيٍ ٢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كْنْ عٍ شَ لُ سِسَكِ شَ نْي بُن مَ سِندٍن، هَن عٍ شَ عَ كٌلٌن، سِ فبّتّيٍ شَ مَنفّيَ رَبَتُقٍ نُن عَلَ شَ مَنفّيَ رَبَتُقٍ، نَشَن قَ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مِسِرَ مَنفّ سِسَكِ نَشَ تٍ دَرِ سَلَمُ فٍرٍدٍ. عَ نَشَ نَاقُلِ بِرِن تٌنفٌ نَشَن نُ نَ عَلَتَلَ شَ بَنشِ نُن مَنفّ شَ بَنشِ كُي. عَ نَشَ وُرٍ لٍقَيٍ قَن تٌنفٌ، سُلٍمَنِ نُ بَرَ نَشٍيٍ مَسٌ شّيمَ رَ.]]></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مَنفّ رٌبٌوَ مِ نَشَ عٍ حْشْي يَءِلَن يْشُي رَ، عَ عٍ تَشُ سْورِ مَنفّيٍ رَ نَشٍيٍ مَنفّ شَ بَنشِ نَادّيٍ مَكَنتَمَ.]]></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مَنفّ نُ سِفَمَ عَلَ شَ بَنشِ كُي تّمُي نَشّ، سْورِيٍ نُ نَ وُرٍ لٍقَيٍ شَنِنمَ عَ مَتِ رَ. عٍ نَ فّ نَ رَ، عٍ مَن نُ قَ عٍ رَفبِلٍن سْورِ بَنشِ كُ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رٌبٌوَ مِ تٌ بَرَ عَ مَفٌرٌ عَلَتَلَ بّ، عَ مُ فبَلٌي سْتْ عَلَتَلَ شَ شْنّ سَابُي رَ. نَ وَشَتِ عَلَ يَرَفَاشُي قَنيِ ندٍ نُ نَ يُدَ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مَنفّ رٌبٌوَ مِ مَنفّيَ سْتْشِ تّمُي نَشّ، عَ نُ بَرَ حّ تٌنفٌ نَانِ نُن كٍرٍن سْتْ سِمَيَ رَ. عَ نَشَ عِسِرَيِلَ يَامَرِ حّ قُ نُن سٌلٌقٍرٍ دَرِ سَلَمُ كُي، عَلَتَلَ تَا نَشَن سُفَندِ عِسِرَيِلَ بْنسْي بِرِن يَ مَ، عَلَكٌ عَ شِلِ شَ مَتْشْ نَا. رٌبٌوَ مِ نفَ عَمٌنِكَ نَن نُ عَ رَ، عَ شِلِ نّ نَامَ.]]></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رٌبٌوَ مِ قٍ حَاشِ رَبَ نّ، بَرِ مَ عَ مُ عَلَتَلَ قٍن عَ بْحّ بِرِن نَ.]]></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رٌبٌوَ مِ شَ تَرُشُي، عَ قْلّ نُن عَ رَحْنيِ بِرِن سّبّشِ عَننَبِ سٍمَيَ شَ تَرُشُي كُي، عَ نُن عَننَبِ عِدٌ شَ لَامَتُنيِ مَسٍنيِ سّبّشِ كُي، عَلَكٌ مِشِ شَ عَ كٌلٌ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رٌبٌوَ مِ تٌ لَاشِرَ، عٍ نَشَ عَ رَفَتَ عَ بَبَيٍ سّيتِ مَ دَوُدَ شَ تَا كُي. عَ شَ دِ عَبِيَ نَشَ تِ عَ حْشْي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رٌبٌوَ مِ شَ مَنفّيَ كَنَقٍعِسِرَيِلَ مَنفّيٍ عِ ١٤‏؛٢٥ ٬ ٢٨]]></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رٌبٌوَ مِ شَ مَنفّيَ تٌ مَبَنبَن، عَ تَن نُن عِسِرَيِلَكَيٍ بِرِن نَشَ عَلَتَلَ شَ سّرِيّ رَبٌ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بَرَ عَ نِيَ مِسِرَ مَنفّ سِسَكِ شَ دَرِ سَلَمُ فٍرٍ رٌبٌوَ مِ شَ مَنفّيَ حّ سُولِ ندٍ 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سْورِ رَفِسٍ وُلُ كٍرٍن كّمّ قِرِن نُن سٌي رَفِ وُلُ تٌنفٌ سٍننِ نَن نُ نَ عَ يِ رَ. عَ نَشَ كٍلِ مِسِرَ بْشِ مَ عٍ نُن حَمَ فبٍفبٍ رَ، نَشٍيٍ قِندِشِ لِبِيَكَيٍ، سُكِكَيٍ، نُن عٍتِيٌثِكَيٍ رَ.]]></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 نَشَ نْ يُدَيَ تَا مَكَنتَشِيٍ رَ، عَ سٌ دَرِ سَلَ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تّمُي، عَننَبِ سٍمَيَ نَشَ سِفَ رٌبٌوَ مِ يِرٍ. يُدَيَ يَرٍرَتِيٍ قَن نُ نَ نَا، بَرِ مَ عٍ قَ دَرِ سَلَمُ سِسَكِ شَ قٍ نَن نَ. عَ نَشَ عَ قَلَ عٍ بّ، «عَلَتَلَ شَ مَسٍنيِ نَن يَ؛ ‹وٌ بَرَ ﭑ نَبّحِن، ﭑ قَن وٌ رَبّحِنمَ سِسَكِ سَفٌي.›»]]></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سِرَيِلَ مَنفّ نُن يَرٍرَتِيٍ نَشَ عٍ مَفٌرٌ عَلَتَلَ بّ، عٍ قَ عَ قَلَ، «عَلَتَلَ تِنشِ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تٌ عَ تٌ عٍ بَرَ عٍ مَفٌرٌ عَ بّ، عَ نَشَ عَ مَسٍن سٍمَيَ بّ، «عٍ تٌ بَرَ عٍ يّتّ مَفٌرٌ ﭑ بّ، ﭑ مُ قَمَ عٍ هَلَكِدٍ. عَ فبٍ مُ لُشِ ﭑ شَ عٍ رَكِسِ. ﭑ مَ شْنّ مُ قَمَ لُدٍ دَرِ سَلَمُ مَ سِسَكِ سَابُي رَ.]]></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2026-06-13T15:16:05Z</dcterms:created>
  <dcterms:modified xsi:type="dcterms:W3CDTF">2026-06-13T15:16:05Z</dcterms:modified>
  <dc:title>Bible.com.au: يُدَيَ مَنفّيٍ ٢ 12:1-16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