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تِ، مَرٍ سَ، سِ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دٌرَيِمِ، لَكِسِ، عَسٍ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هَ، عَيَلٌن، نُن هٍبِرٌن. رٌبٌوَ مِ يِ تَا مَكَنتَشِيٍ تِ يُدَيَ نُن بُنيَمِن بْشِ نَ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يٍ يَءِلَن عَ قَنيِ رَ فٍرٍ كِ مَ. عَ سْورِ شُنيِيٍ لُ نَا، عَ بَلٌي، تُرٍ، نُن وّنِ سٌ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رٍ لٍقَ نُن تَنبّيٍ نُ نَ عٍ يِ رَ، عٍ سّنبّ نُ فبٌ. يُدَ نُن بُنيَمِن بْنسْييٍ لُ نّ عَ شَ يَامَرِ بُن مَ نَ كِ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شّدُبّيٍ نُن لٍوِكَيٍ نَشَ كٍلِ عٍ شْنيِ عِسِرَيِلَ بْشِ بِرِن مَ، عٍ شَ قَ يُدَيَ، عٍ كَقُ رٌبٌوَ مِ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وِكَيٍ نُ بَرَ مّي عٍ شَ بَنشِيٍ نُن عٍ هَرِفٍ رَ سِفَقٍ رَ يُدَيَ نُن دَرِ سَلَمُ، بَرِ مَ يٍرٌبٌوَ مِ نُن عَ شَ دِيٍ مُ تِن عٍ شَ سّرّشّدُبّ وَلِ رَبَ عَلَتَ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رٌبٌوَ مِ نُ بَرَ سّرّشّدُبّيٍ تِ كُيٍ بَتُدٍيٍ رَ فٍيَيٍ قَرِ، يّشّي كٌنتٌنيِ نُن نِنفٍ مَسٌلِشِيٍ تِشِ دّننَشّ كُ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 نَشٍيٍ نُ وَ مَ عٍ مَرِفِ عَلَتَلَ بَتُقٍ، كٍلِقٍ بْنسْي بِرِن، نٍيٍ نَشَ بِرَ لٍوِكَيٍ قْشْ رَ سِفَقٍ رَ دَرِ سَلَمُ، عَلَكٌ عٍ شَ سّرّشّ بَ عٍ بَبَيٍ مَرِفِ عَلَتَلَ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 نَشَ سُلٍمَنِ شَ دِ رٌبٌوَ مِ شَ مَنفّيَ مَبَنبَن يُدَيَ حّ سَشَن بُن مَ. نَ وَشَتِ كُي، عٍ نَشَ حّرّ دَوُدَ نُن سُلٍمَنِ شَ كِرَ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رٌبٌوَ مِ شَ مَنفّيَعِسِرَيِلَ مَنفّيٍ عِ ١٢‏؛٢١ ٬ ٢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رٌبٌوَ مِ نَشَ يٍرِ مٌتِ شَ دِ فِنّ مَهَلَتَ دْشْ. نَ فِنّ قِندِ دَوُدَ شَ دِ شّمّ يٍرِ مٌتِ، نُن عَ شَ فِنّ عَبِشَيِلِ، شَ دِ فِنّ نَن نَ. عَبِشَيِلِ قِندِ يِسَيِ شَ دِ شّمّ عٍلِيَبِ شَ دِ فِنّ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هَلَتَ نَشَ دِيٍ بَرِ عَ بّ؛ يٍيُسُ، سّمَرَيَ، نُن سَهَ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رٌبٌوَ مِ نَشَ عَبِسَلٌمِ شَ دِ فِنّ مَاكَ قَن دْشْ. مَاكَ نَشَ عَبِيَ، عَتَيِ، سِسَ، نُن سٍلٌمِتِ بَرِ عَ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بِسَلٌمِ شَ دِ فِنّ مَاكَ نُ رَقَن رٌبٌوَ مِ مَ، دَنفِقٍ عَ شَ فِنّيٍ نُن عَ شَ كٌنيِ فِنّيٍ بِرِن نَ. فِنّ قُ نُن سٌلٌمَسَشَن نُن كٌنيِ فِنّيٍ تٌنفٌ سٍننِ نُ نَ عَ يِ رَ. عَ نَشَ دِ شّمّ مْشْحّن نُن سٌلٌمَسَشَن نُن دِ فِنّ تٌنفٌ سٍننِ سْتْ نَ فِ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رٌبٌوَ مِ نَشَ مَاكَ شَ دِ عَبِيَ قِندِ عَ شَ دِ قِسَمَنتٍ رَ. عَ نُ وَ مَ نَ نَن شَ قِندِ مَنفّ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شَشِلِمَيَ رَبَ، عَ عَ شَ دِ بٌورٍيٍ بِرِن نَسَبَتِ يُدَيَ نُن بُنيَمِن تَا مَكَنتَشِيٍ كُي، عَ قَ بَلٌي نُن فِنّ فبٍفبٍ قٍن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رٌبٌوَ مِ تٌ سٌ دَرِ سَلَمُ، عَ نَشَ يُدَ نُن بُنيَمِن بْنسْي سْورِيٍ مَلَن، فٍرٍ سٌي قَنيِ وُلُ كّمّ تٌنفٌ سٌلٌمَسَشَن، عَلَكٌ عٍ شَ عِسِرَيِلَ فٍرٍ، عِسِرَيِلَ شَ فبِلٍن رٌبٌوَ مِ شَ مَنفّيَ بُ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لَتَلَ نَشَ عَ مَسٍن عَ شَ مِشِ سٍمَ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سُلٍمَنِ شَ دِ رٌبٌوَ مِ بّ، يُدَيَ مَنفّ، عَ نُن عِسِرَيِلَكَيٍ بِرِن نَشٍيٍ نَ يُدَيَ نُن بُنيَمِن بْ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 كِ؛ وٌ نَشَ تٍ دٍ، سِفَقٍ رَ وٌ نفَشَكٍرٍنيِيٍ فٍرٍدٍ. وٌ بِرِن شَ فبِلٍن وٌ شْنيِ، بَرِ مَ ﭑ تَن نَن يِ قٍ رَفِرِشِ.›» عٍ نَشَ عَلَتَلَ شَ وْيّنيِ رَبَتُ، عٍ فبِلٍن، عٍ مُ سِفَ يٍرٌبٌوَ مِ فٍرٍدٍ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رٌبٌوَ مِ نَشَ سَبَتِ دَرِ سَلَمُ، عَ تَا مَكَنتَشِيٍ تِ يُ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بّتّلّيمُ، عٍتَمِ، تٍكٌ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تِ سُرُ، سٌكٌ، عَدُلَمَ،]]></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2026-08-15T13:59:12Z</dcterms:created>
  <dcterms:modified xsi:type="dcterms:W3CDTF">2026-08-15T13:59:12Z</dcterms:modified>
  <dc:title>Bible.com.au: يُدَيَ مَنفّيٍ ٢ 11:1-23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