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رٌبٌوَ مِ مُ تِن قٌرِيٍ شَ مَرَ سِ رَ. عَ نَشَ عَ لَنقَنمَيٍ مَشْرِن عَ لَنمَ عَ شَ نَشَن نَ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بّ، «وٌ مَرَ سِ مُندُن قِمَ ﭑ مَ، ﭑ حَمَ يَابِمَ نَشَن نَ، حَمَ نَشَن ﭑ مَيَندِشِ ﭑ شَ ندٍ بَ عٍ شَ كٌتٍ رَ ﭑ بَبَ نَشَن دْشْ عٍ قَ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لَنقَنمَيٍ نَشَ عَ يَابِ، «عِ شَ يِ حَمَ يَابِ يِ كِ نّ، نَشٍيٍ عِ مَيَندِشِ عِ شَ ندٍ بَ عٍ شَ كٌتٍ رَ عِ بَبَ نَشَن دْشْ عٍ قَرِ. عِ شَ عَ قَلَ عٍ بّ، ‹ﭑ بّلّشّ سٌلٍ لَنمَدِ شُنفبٌ ﭑ بَبَ تَفِ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كْسِ، ﭑ بَبَ شَ كٌتٍ شْرْشْ عَ نَشَن دْشْشِ وٌ مَ، ﭑ نَ عَ شُنمَسَمَ نّ. ﭑ بَبَ وٌ بْنبْ لُشُسِنيِيٍ نَن نَ، كْنْ ﭑ تَن قَمَ وٌ بْنبْدٍ تَلِيٍ نَ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سَشَن تٌ دَنفِ، يٍرٌبٌوَ مِ نُن حَمَ نَشَ سِفَ رٌبٌوَ مِ يِرٍ، نَشَن نُ بَرَ عَ قَلَ عٍ بّ، «شِ سَشَن نَ دَنفِ، وٌ شَ 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رٌبٌوَ مِ نَشَ عٍ يَابِ عَ شْرْشْي رَ. عَ مُ قٌرِيٍ شَ مَرَ سِ تٌنفٌ قٍقٍ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يَابِ عَ لَنقَنمَيٍ شَ مَرَ سِ رَ، «ﭑ بَبَ كٌتٍ شْرْشْي نَشَن دْشْ وٌ شُن مَ، ﭑ نَ شُنمَسَمَ نّ. ﭑ بَبَ وٌ بْنبْ لُشُسِنيِيٍ نَن نَ، كْنْ ﭑ تَن قَمَ وٌ بْنبْدٍ تَلِيٍ نَ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مَنفّ مُ تِن عَ تُلِ مَتِدٍ حَمَ رَ. مَرِفِ عَلَتَلَ نُ بَرَ نَ رَفِرِ عَلَكٌ عَ شَ عَ شَ مَسٍنيِ رَكَمَلِ عَ نَشَن قَلَ نٍبَتِ شَ دِ يٍرٌبٌوَ مِ بّ عَننَبِ عَهِيَ سِلٌكَ سَابُ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رَيِلَكَيٍ تٌ عَ كٌلٌن مَنفّ مُ تِن عَ تُلِ مَتِدٍ عٍ رَ، عٍ نَشَ عَ يَابِ،«مُشُ فبٍ سٍ مُندُن نَ دَوُدَ يِ؟كّ مُ نَ مُشُ بّ يِسَيِ شَ دِيٍ تَفِ.عِسِرَيِلَ شَ فبِلٍن عٍ شْنيِ.يَكْسِ دَوُدَ، عِ شَ مّينِ عِ شَ بَنشِ مَ عِ يّتّ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رَيِلَ بِرِن نَشَ فبِلٍن عٍ شْنيِ. عِسِرَيِلَكَ نَشٍيٍ نُ سَبَتِشِ يُدَيَ تَايٍ كُي، عٍ نَشَ لُ رٌبٌوَ مِ شَ يَامَرِ بُ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رٌبٌوَ مِ مَتَندِقٍعِسِرَيِلَ مَنفّيٍ عِ ١٢‏؛١ ٬ ٢٠]]></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دَنفِ شَنبِ، مَنفّ رٌبٌوَ مِ نَشَ هَدٌرَ مِ شّي، نَشَن حّنفِ نُ سَشِ وَلِ شْرْشْي رَبَقٍ شْن مَ، كْنْ عِسِرَيِلَكَيٍ نَشَ عَ مَفْنْ هَن عَ قَشَ. نَ كُي، مَنفّ رٌبٌوَ مِ نَشَ عَ فِ كٍرٍن نَ سِفَقٍ رَ دَرِ سَلَمُ عَ شَ سْورِ رَفِسٍ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رَيِلَ دَوُدَ بْنسْي مَتَندِ نَ كِ نّ. هَن تٌ عٍ مُ لَ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رٌبٌوَ مِ نَشَ سِفَ سِكٍمِ، بَرِ مَ عِسِرَيِلَكَيٍ بِرِن نُ مَلَنشِ نَا نّ، عٍ شَ عَ تِ مَنفّ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بَتِ شَ دِ يٍرٌبٌوَ مِ تٌ نَ قٍ مّ مِسِرَ بْشِ مَ، عَ عَ فِ دّننَشّ سُلٍمَنِ مَ، عَ نَشَ فبِلٍن عِسِرَيِ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 عِسِرَيِلَ لِ، مِشِ ندٍيٍ نَشَ عَ شِلِ. عَ نُن عِسِرَيِلَكَيٍ بِرِن نَشَ سِفَ رٌبٌوَ مِ يِرٍ، عٍ عَ قَلَ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بَبَ مُشُ سُشُ نّ عَلْ كٌنيِيٍ. يَكْسِ تَن، شَ عِ ندٍ بَمَ مُشُ شَ كٌتٍ رَ عِ بَبَ نَشَن دْشْ مُشُ قَرِ، مُشُ قَمَ عِ شَ يَامَرِ رَبَتُ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يَابِ، «شِ سَشَن نَ دَنفِ، وٌ شَ قَ.» نَ كُي، حَمَ نَشَ سِ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نفّ رٌبٌوَ مِ نَشَ مَرَ سِ مَشْرِن قٌرِيٍ مَ، نَشٍيٍ نُ نَ عَ بَبَ سُلٍمَنِ قّ مَ عَ شَ سِمَيَ كُي. عَ نَشَ عٍ مَشْرِن، «وٌ مَرَ سِ مُندُن قِمَ ﭑ مَ ﭑ حَمَ يَابِمَ نَشَ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يَابِ، «شَ عِ قٍ قَنيِ رَبَمَ حَمَ بّ، شَ عِ تِن عٍ وَشْنقٍ رَ، شَ عِ وْيّن قَنيِ قَلَ عٍ بّ، عٍ لُمَ نّ عِ شَ يَامَرِ بُن مَ تّمُي بِرِن.»]]></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2026-08-15T13:58:23Z</dcterms:created>
  <dcterms:modified xsi:type="dcterms:W3CDTF">2026-08-15T13:58:23Z</dcterms:modified>
  <dc:title>Bible.com.au: يُدَيَ مَنفّيٍ ٢ 10:1-19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