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1: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مَنِ نَشَ عَلَ يَابِ، «عِ بَرَ هِننّ ﭑ بَبَ دَوُدَ رَ، عِ بَرَ ﭑ تِ مَنفّ رَ عَ حْشْي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ﭑ مَرِفِ عَلَتَلَ، عِ نَشَن مَسٍن ﭑ بَبَ دَوُدَ بّ، عِ شَ عَ رَكَمَلِ، بَرِ مَ عِ بَرَ ﭑ تِ حَمَ شُن مَ نَشَن فبٌ عَلْ شُ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ﭑ بَرَ عِ مَشَندِ يَكْسِ، عِ شَ لْننِ نُن قٍ كٌلٌنيِ قِ ﭑ مَ، عَلَكٌ ﭑ شَ نْ يِ حَمَ رَحّرّدٍ. شَ نَ مُ عَ رَ ندٍ نْمَ يِ حَمَ فبٍفبٍ رَحّرّ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لَ نَشَ عَ مَسٍن سُلٍمَنِ بّ، «يِ نَن قَشِ عِ سٌندٌنيِ مَ. عِ مُ بَننَيَ مَشَندِ، شَ نَ مُ عَ رَ نَاقُلِ، شَ نَ مُ عَ رَ بِنيّ. عِ مُ ﭑ مَشَندِ ﭑ شَ عِ شْننَنتٍيٍ قَشَ. عِ مُ ﭑ مَشَندِ ﭑ شَ عِ شَ سِمَيَ شْن نَكُيَ. عِ لْننِ نُن قٍ كٌلٌنيِ نَن مَشَندِشِ، عَلَكٌ عِ شَ ﭑ مَ حَمَ رَحّرّ، ﭑ عِ تِشِ نَشٍيٍ 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نَ نَ عَ رَ ﭑ بَرَ عِ شَ مَشَندِ سُشُ. ﭑ لْننِ نُن قٍ كٌلٌنيِ قِمَ نّ عِ مَ، ﭑ مَن بَننَيَ، نَاقُلِ، نُن بِنيّ سَمَ نَ قَرِ دَنفِقٍ مَنفّ بِرِن نَ نَشٍيٍ سِنفٍ تِ عَ نُن نَشٍيٍ تِمَ عِ دَنفِ شَن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سُلٍمَنِ نَشَ كٍلِ فَبَيٌن يِرٍ عِتٍشِ، كِرِ بَنشِ نَرَلَندٍ نُ نَ دّننَشّ، عَ فبِلٍن دَرِ سَلَمُ، عَ عِسِرَيِلَ رَحّ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لٍمَنِ نَشَ سْورِ رَفِسٍيٍ نُن سٌي رَفِيٍ مَلَن. سْورِ رَفِسٍ وُلُ كٍرٍن كّمّ نَانِ، نُن سٌي رَفِ وُلُ قُ نُن قِرِن نَن نُ نَ مَنفَتَا رَ دَرِ سَلَمُ نُن تَا مَكَنتَشِ فبّتّيٍ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نَشَ عَ نِيَ فبٍتِ نُن شّيمَ شَ وُيَ دَرِ سَلَمُ دَنفِقٍ فّمّ شْرِ رَ. وُرِ قَنيِ نَشَن شِلِ سّدِرِ، نَ نَشَ وُيَ دَنفِقٍ سِكٌمٌرٌ وُرِ رَ نَشٍيٍ نَ سٍقٍلَ بْشِ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مَنِ نُ سٌي سَرَ مَ مِسِرَ نُن كٌوَ بْشِ نَن مَ. مَنفّ شَ يُلّيٍ نَن نُ سِفَمَ عٍ سَرَدٍ عَ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سْورِ رَفِسٍ سَرَ فبٍتِ كِلٌ سٌلٌقٍرٍ رَ، عٍ سٌي سَرَ فبٍتِ كِلٌ كٍرٍن نُن عَ تَفِ رَ. عٍ نَ مْولِ سَرَ شِتِ نُن سِرِيَ مَنفّيٍ قَن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مَنِ شَ مَنفّيَ قْلّعِسِرَيِلَ مَنفّيٍ عِ ٣‏؛١ ٬ ١٥]]></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لٍمَنِ نَشَ يَامَرِ قِ عَ هْرْ مْبَنشِ شَ تِ عَلَتَلَ بّ، مَنفّ بَنشِ شَ تِ عَ تَن قَن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وُدَ شَ دِ سُلٍمَنِ شَ مَنفّيَ نُ مَبَنبَنشِ عَ قَنيِ رَ، بَرِ مَ عَ مَرِفِ عَلَتَلَ نُ نَ عَ سّيتِ مَ، عَ نُ عَ شَ قٍ مَ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تّمُي سُلٍمَنِ نَشَ عِسِرَيِلَ حَمَ بِرِن شِلِ، مِشِ وُلُ شُنيِيٍ، مِشِ كّمّ شُنيِيٍ، كِيتِسَيٍ، عِسِرَيِلَ يَرٍرَتِيٍ، عَ نُن دٍنبَيَ شُنيِ بِرِ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لٍمَنِ نُن حَمَ نَشَ سِفَ فَبَيٌن، يِرٍ عِتٍشِ كِرِ بَنشِ نَرَلَندٍ نُ نَ دّننَشّ، عَلَتَلَ شَ كٌنيِ مُنسَ نُ بَرَ نَشَن يَءِلَن فبٍنفبٍرٍنيِ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دَوُدَ نُ بَرَ عَلَتَلَ شَ سَاتّ كَنكِرَ تَن شَنِن دَرِ سَلَمُ، عَ عَ دْشْ كِرِ بَنشِ ندٍ كُي عَ نُ بَرَ نَشَن تِ. سِنفٍ، نَ كَنكِرَ نُ نَ كِرِيَتِ يٍيَرِ 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رّشّبَدٍ يْشُي دَاشِ، عُرِ شَ دِ بّسَلّلِ، شُرُ شَ مَمَدِ، نُ بَرَ نَشَن يَءِلَن، نَ نُ نَ عَلَتَلَ شَ هْرْ مْلِنفِرَ يَ رَ. سُلٍمَنِ نُن حَمَ نَشَ سِفَ عَلَتَلَ وَشْنقٍ قٍندٍ مّن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مَنِ نَشَ تٍ نَ سّرّشّبَدٍ يْشُي دَاشِ قّ مَ، عَلَتَلَ يَ شْرِ، كِرِ بَنشِ نَرَلَندٍ نَ دّننَشّ، عَ قَ سّرّشّ فَن دَاشِ وُلُ كٍرٍن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رَ، عَلَ نَشَ مِنِ سُلٍمَنِ مَ، عَ عَ مَسٍن عَ بّ، «عِ وَ مَ سٍ نَشَن شْن، عَ قَلَ ﭑ بّ، ﭑ شَ عَ قِ عِ مَ.»]]></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2026-08-15T13:57:57Z</dcterms:created>
  <dcterms:modified xsi:type="dcterms:W3CDTF">2026-08-15T13:57:57Z</dcterms:modified>
  <dc:title>Bible.com.au: يُدَيَ مَنفّيٍ ٢ 1:1-18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