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مٌتٍ عِ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بَلٌي نُن سٌسٍ نَ وٌن يِ رَ، وٌن شَ وٌن وَ سَسٌ نَ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مِشِ نَشَن وَ مَ بَننَقٍ، نَ كَنيِ تَنتَنمَ نّ، عَ سُشُ فَنتَنيِ رَ، عَ قَ مِلَ عَ وَشْنقٍ حَاشِيٍ مَ. نَ وَشْنقٍ حَاشِيٍ نَن مِشِيٍ شُن نَكَنَمَ، عٍ قَ لْ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بِرِ شْلِ قِندِشِ قٍ كٌبِ بِرِن سَنكٍ نَن نَ. ندٍيٍ تٌ مِلَ كْبِرِ مَ، عٍ نَشَ دَنشَنِيَ بّحِن، عٍ قَ تْورْ عَ حَا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عِ تَن نَشَن قِندِشِ عَلَ شَ مِشِ رَ، عِ شَ فبِلٍن نَ قٍ مْولِيٍ قْشْ رَ. عِ شَ بِرَ تِنشِنيِ، عَلَ قٍ، دَنشَنِيَ، شَنُنتٍيَ، دِحّ، نُن بْحّ بّشِيَ قْشْ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نشَنِيَ فٍرٍ قَنيِ سٌ. كِسِ سُشُ، عِ شِلِشِ نَشَن مَ، عِ سٍيدٍحْشْيَ تِشِ نَشَن مَ قٍ رَ سٍيدٍ وُيَشِ يَ شْ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بَرَ عِ يَمَرِ عَلَ يَ شْرِ، نَشَن نِمَسٍ بِرِن نَبَلٌمَ، ﭑ بَرَ عِ يَمَرِ عَلَ شَ مِشِ سُفَندِشِ عِسَ يَ شْرِ، نَشَن بَرَ سٍيدٍحْشْيَ قَنيِ تِ ثٌنسِ ثِلَتِ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عَلَ شَ سّرِيّ رَبَتُ تِنشِنيِ سّنِيّنشِ رَ هَن وٌن مَرِفِ عِسَ، عَلَ شَ مِشِ سُفَندِشِ قَ تّمُ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نَن قَمَ عِسَ رَ مِنِدٍ عَ وَ مَ عَ شْن مَ وَشَتِ نَشّ.تَنتُي كَنيِ،مَنفّ سّنبّمَ،قِرِن مُ كَقُشِ نَشَن مَ،مَنفّيٍ شَ مَنفّ،مَرِفِيٍ مَرِفِ عَ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شَن كٍرٍن مُ قَشّ كٌلٌن،نَشَن شْنيِ نَ نَءِيَلَنيِ رَ،عَدَ مَدِيٍ مُ نَشَن تٌشِ،عَدَ مَ مُ نْمَ نَشَن تٌدٍ.بِنيّ نُن سّنبّ نَ عَ بّ عَبَدَن.عَمِ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تٌ بَننَمِشِيٍ يَمَرِ عَ عٍ نَشَ عٍ يّتّ عِفبٌ، عٍ مَن نَشَ عٍ شَشِلِ تِ نَاقُلِ رَ، بَرِ مَ نَاقُلِ مُ بُمَ. عٍ شَ عٍ شَشِلِ تِ عَلَ نَن نَ، نَشَن وٌن كِمَ سٍ بِرِن نَ عَلَكٌ وٌن شَ سّيوَ.]]></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رِيّ دَنشَنِيَتْييٍ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قٍ قَنيِ رَبَ. عٍ شَ كّوَلِ قَنيِ نَن شَ قِندِ عٍ شَ بَننَيَ رَ. عٍ شَ مِشِ كِ عٍ هَرِفٍ رَ عٍ شَ قٌنِسِرٍيَ شَ 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بِرِن كُي عٍ هَرِفٍ سْتْمَ نّ يَرٍ نَشَن قِندِ مَ كِسِ يَتِ يَتِ رَ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تِمٌتٍ، عِ شَ مّينِ قٍ مَ نَشَن تَشُشِ عِ رَ. عِ شَ وْيّنيِ قُقَقُ نُن وُلٍ مَتَن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ندٍيٍ نَ قَلَمَ عَ لْننِ، كْنْ لْننِ مُ عَ رَ. نَ بَرَ عَ نِيَ عٍ شَ عٍ كٌبٍ سٌ دَنشَنِيَ رَ.عَلَ شَ هِننّ وٌ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نشَنِيَتْي نَشٍيٍ نَ كٌنيِيَ كُي، عٍ شَ عٍ مَرِفِيٍ بِنيَ، عَلَكٌ بِنيّ يٌ نَشَ بَ عَلَ شِلِ رَ، عَ نُن عَ شَ سّرِ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يِ نَشٍيٍ مَرِفِ قِندِشِ دَنشَنِيَتْييٍ رَ، نَ كٌنيِيٍ نَشَ يٌ عٍ مَرِفِ مَ، عَ قَلَقٍ رَ عَ عٍ نفَشَكٍرٍنيِيٍ نَن عٍ رَ. عَ لَنمَ عٍ شَ عٍ شَ يَامَرِ رَبَتُ عَ قَنيِ رَ دَنفِقٍ عَ سِنفٍ رَ، بَرِ مَ عٍ نَ وَلِقٍ عٍ نفَشَكٍرٍنيِ شَنُشِيٍ نَن بّ.عِ شَ مِشِيٍ شَرَن يِ يَامَرِ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عَ سَ لِ مِشِ ندٍ شَرَنيِ فبّتّ نَن تِمَ، عَ مُ بِرَ وٌن مَرِفِ عِسَ، عَلَ شَ مِشِ سُفَندِشِ شَ مَسٍنيِ تِنشِنشِ قْشْ رَ، نُن شَرَنيِ نَشَن قِندِشِ عَلَ فبٍ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نيِ بَرَ عَ يّتّ عِفبٌ، عَ مُ سٍسٍ كٌلٌن. عَ شَشِلِ مُ قَن. عَ شَ وْيّنيِ فبٌ، سْنشْي رَقَن عَ مَ. نَ قِندِ مَ تْونّ، لَنتَرٍيَ، تْوحّفّ، سِي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تِنشِنتَرٍيٍ شَ سْنشْ سْنشْي، نُن نْندِ كٌلٌنتَرٍيَ. عٍ دِينّ رَوَلِمَ كْبِرِ قٍ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ينّ نَن قِندِ مَ فٍينِ رَ مِشِيٍ بّ، نَشٍيٍ عٍ وَ سَسٌمَ عٍ سْتْسٍ.]]></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ن قَشِ دُنِحَ مَ وٌن بّلّشّيٍ عِفٍلِ نَن نَ، وٌن مَن سِفَمَ نَ كِ نّ.]]></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2026-08-15T14:00:04Z</dcterms:created>
  <dcterms:modified xsi:type="dcterms:W3CDTF">2026-08-15T14:00:04Z</dcterms:modified>
  <dc:title>Bible.com.au: تِمٌتٍ عِ 6:1-21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