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مٌتٍ عِ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يٍ مّينِقٍ عٍ قَتٍ مَ، نَ تِدٍ مُ فبٌ عَلْ عٍ نَ عٍ شَشِلِ يَكَ بَ. نَ شَشِلِ يَكَ بَ نَن قَمَ قِندِدٍ مِشِيٍ بّ مُنَقَنيِ رَ دُنِحَ نُن عَلِفِيَ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ندِ مَسٍنيِ نَن يَ وٌن بِرِن لَن وٌن شَ لَ نَشَ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وَلِمَ تُننَبّشِ نَن نَ، بَرِ مَ وٌن شَشِلِ تِشِ عَلَ حِحّ رَ، نَشَن قِندِشِ عَدَ مَدِ بِرِن نَكِسِمَ رَ، عَ فبٍنفبٍنيِ دَنشَنِيَتْي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نَن نَ كِ، عِ شَ نَ يَامَرِ بِرِن مَسٍن مِشِيٍ بّ، عِ شَ عٍ شَرَن نَ سّرِيّ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يٌ نَشَ يٌ عِ شَ قٌنِكٍيَ مَ. عِ نَشَن نَبَمَ، عِ شَ قِندِ مِسَالِ رَ دَنشَنِيَتْييٍ بّ عَ لَنمَ عٍ شَ وْيّن كِ نَشّ، عٍ شَ حّرّ كِ نَشّ، عٍ شَ عٍ بٌرٍ شَنُ كِ نَشّ، عٍ شَ دَنشَنِيَ نُن عٍ شَ سّنِيّنيِ شَ لُ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هَن ﭑ سَ قَمَ تّمُي نَشّ، عِ شَ كِتَابُي شَرَن مِشِيٍ بّ، عِ شَ عٍ رَلِمَنِيَ، عِ شَ عٍ شَ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وَلِ بّحِن نَشَن سٌشِ عِ يِ رَ، مَسٍنيِ تِشِ عَلَ شِلِ رَ عِ شَ قٍ رَ نَشَن مَ، قٌرِيٍ تٌ عٍ بّلّشّ سَ عِ شُن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نَ رَبَتُ سّنبّ رَ، عَلَكٌ مِشِ بِرِن شَ عِ حّرّ كِ تٌ عِ سِفَمَ يَرٍ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ينِ عِ يّتّ مَ، نُن نَ شَرَنيِ مَ عِ نَشَن تِمَ تُننَبّشِ رَ. شَ عِ نَ رَبَ عِ كِسِمَ نّ، عِ تَن نُن نَشٍيٍ عِ شُي رَ مّ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ندِ كَنَ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شِلِ عَ مَسٍنمَ نّ وٌن بّ عَ قِيشّ رَ، عَ ندٍيٍ قَمَ نّ دَنشَنِيَ رَبٌلٌدٍ وَشَتِ دْنشْي كُي، عٍ قَ بِرَ حِننّ وُلٍ قَلّيٍ نُن عٍ شَ شَرَنيِيٍ قْ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لٍ قَلّ قِلَنكَقُييٍ مِشِيٍ مَدَشُمَ. عٍ شَشِلِ بَلَنشِ فبٍ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نيِ دْشْمَ قُتِ شِرِقٍ رَ، عَ نُن دٌنسٍ ندٍيٍ دٌنقٍ رَ، عَلَ نَشٍيٍ دَاشِ عَلَكٌ دَنشَنِيَتْييٍ نُن نْندِ قَلّيٍ شَ عٍ دٌن تَنتُ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سٍ نَشَن بِرِن دَاشِ، عَ قَن. عَ مُ رَهَرَ مُشِ مِشِيٍ بّ نَشٍيٍ عَ دٌنمَ تَنتُ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رِ مَ عَلَ شَ مَسٍنيِ نُن عَلَ مَشَندِ نَ رَ سّنِيّ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عِ نَ نْندِ مَسٍن عِ نفَشَكٍرٍنيِيٍ بّ، عِ بَرَ قِندِ عَلَ شَ مِشِ سُفَندِشِ عِسَ شَ وَلِكّ قَنيِ رَ، نَشَن عِ بَلٌمَ دَنشَنِيَ مَسٍنيِ نُن شَرَنيِ قَنيِ رَ، عِ بِرَ مَ نَشَن قْ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قٍ قُقَقُ مَدْشْ كِينِ رَ دَنشَنِيَ مُ نَشَن كُي. عِ شَ عَلَ قٍ سُشُ سْوبّ رَ.]]></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2026-06-15T08:24:18Z</dcterms:created>
  <dcterms:modified xsi:type="dcterms:W3CDTF">2026-06-15T08:24:18Z</dcterms:modified>
  <dc:title>Bible.com.au: تِمٌتٍ عِ 4:1-16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