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مٌتٍ عِ 3: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يٍ قِندِشِ دَنشَنِيَتْي حَمَ مَلِيٍ رَ، عٍ قَن شَ قِندِ شِلِ قَنيِ كَنيِيٍ نَن نَ. عٍ شَ عٍ مَكُيَ قِلَنكَقُيحَ رَ، عٍ نَشَ سِيسِ، عٍ نَشَ بِرَ كْبِرِ قْشْ رَ يَافِتَرٍيَ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عَلَ شَ دَنشَنِيَ مَسٍنيِ رَفَتَ عٍ شَشِلِ قَنيِ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مَتٌ سِندٍن. شَ عٍ تِنشِن، عٍ نْمَ قِندِدٍ دَنشَنِيَتْي حَمَ مَلِ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نّيٍ قَن شَ قِندِ شِلِ قَنيِ كَنيِيٍ رَ. عٍ نَشَ قِندِ نَاقِشِيٍ رَ، عٍ شَ قِندِ تَشَسِ مِشِ رَ، عٍ شَ تِنشِن قٍ بِرِ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شَنِيَتْي حَمَ مَلِيٍ شَ فِنّ كٍرٍن فبَنسَن نَن دْشْ، عٍ شَ عٍ شَ دِيٍ نُن عٍ شَ قْشْي رَحّرّ عَ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شٍيٍ دَنشَنِيَتْي حَمَ مَلِمَ عَ قَنيِ رَ، عٍ بِنيّ نُن لِمَنِيَ نَن سْتْمَ عٍ شَ دَنشَنِيَ كُي عَلَ شَ مِشِ سُفَندِشِ عِسَ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نَ يِ بَتَاشّ سّبّقٍ نّ عِ مَ، هَلِ ﭑ تٌ لَشِ عَ رَ عَ فبٍ مُ لُشِ ﭑ شَ عِ يِرٍ 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 عَ سَ لِ ﭑ نَشَ دُفُندِ، عِ شَ عَلَ شَ مِشِيٍ حّرّ كِ قَنيِ كٌلٌن. عَلَ نَشَن نَ نَ، عَ شَ مِشِيٍ لَنشِ عَ شَ دَنشَنِيَتْي حَمَ نَن مَ، نَشَن نَ نْندِ شَ كِنكِ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قٌ وٌن شَ عَ كٌلٌن نّ عَ عَلَ حّرّ كِ سّنبّ فبٌ. عَ فُندٌ مَكّنّنشِ نَن يَ؛عَلَ شَ مِشِ سُفَندِشِ مَسٍنشِ عَدَ مَ قَتٍ نَن نَ،عَ شَشِلِ نَن تِنشِن.عَ مِنِ نّ مَلٍكّيٍ مَ،عَ كَوَندِشِ حَمَنّيٍ نَن تَفِ.دُنِحَ دَنشَنِيَشِ عَ تَن نَن مَ،عَ تٍشِ نْرّ نَن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 حَمَيٍ شَ يَرٍرَتِ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ندِ نَن يَ؛ مِشِ نَشَن وَ مَ قِندِقٍ دَنشَنِيَتْي حَمَ شُنمَتِ رَ، عَ وَ مَ وَلِ قَنيِ شْ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لَنمَ دَنشَنِيَتْي حَمَ شُنمَتِ شَ قِندِ مِشِ رَ مِشِيٍ مُ نْمَ قٍ حَاشِ ندٍ يٌ قَلَدٍ نَشَن شُن مَ. عَ شَ عَ لِ عَ فِنّ كٍرٍن فبَنسَن نَن دْشْشِ، عَ قِندِ تَشَسِ مِشِ رَ، نَشَن عَ يّتّ شَنِنمَ شَشِلِمَيَ رَ، بِنيّ نَ نَشَن مَ، نَشَن قَتَ شْحّ مَسُشُدٍ، نَشَن قَتَ مِشِ شَرَ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لَنمَ عَ شَ قِندِ سِيسِلَ رَ، عَ مُ لَنمَ عَ شَ مَوٌلٍن. عَ لَنمَ نّ عَ شَ قِندِ مِشِ رَ نَشَن لَنيِ قٍنمَ، نَشَن بْحّ شِنبٍلِ، نَشَن مُ مِ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قَتَ عَ يّتّ شَ دٍنبَيَ رَحّرّدٍ، عَ شَ دِيٍ شَ لُ عَ شَ يَامَرِ بُن مَ شُرُي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رِ مَ شَ مِشِ مُ قَتَ عَ يّتّ شَ دٍنبَيَ رَحّرّدٍ، عَ قَ مّينِمَ عَلَ شَ دَنشَنِيَتْي حَمَ مَ 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قِندِ دَنشَنِيَتْي نّينّ رَ دٍ، عَلَكٌ عَ نَشَ عَ يّتّ عِفبٌ، عَ قَ حَشَنكَتّ سْتْ عَلْ عِبُلِسَ عَ سْتْشِ كِ 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شَ قِندِ شِلِ قَنيِ كَنيِ نَن نَ دَنشَنِيَتَرٍيٍ تَفِ، عَلَكٌ مِشِيٍ نَشَ يٌ عَ مَ، عَ نَشَ سُشُ عِبُلِسَ شَ فَنتَنيِ رَ.]]></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2026-08-15T13:58:18Z</dcterms:created>
  <dcterms:modified xsi:type="dcterms:W3CDTF">2026-08-15T13:58:18Z</dcterms:modified>
  <dc:title>Bible.com.au: تِمٌتٍ عِ 3:1-16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