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شِ، عَ شْلِ ﭑ مَ عَدَ مَدِيٍ شَ عٍ بّلّشّ سّنِيّنشِيٍ عِتَلَ عَلَ مَشَندِ كُي يِرٍ بِرِن شْنّ نُن سْنشْ مُ نَشَ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ن وَ مَ نّ فِنّيٍ شَ دُفِيٍ نَن سٌ نَشٍيٍ عٍ سُتُرَ مَ. عٍ نَشَ عٍ يّتّ رَشُنمَ شُنسّشّ دّنبّشِ رَ، شّيمَ رَ، فّمّ تٌقَنيِيٍ رَ، شَ نَ مُ عَ رَ دُفِيٍ رَ، نَشٍيٍ سَرٍ شْرْ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نمَ عٍ شَ عٍ يّتّ رَشُنمَ كّوَلِ قَنيِ نَن نَ، نَشَن لَنمَ فِنّيٍ مَ نَشٍيٍ بِرَ مَ عَلَ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يٍ شَ نُ قٍ شَرَن سَبَرِ نُن مَفٌرٍ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عَ لُمَ فِنّيٍ شَ شّمّيٍ شَرَن، شَ نَ مُ عَ رَ عٍ شَ عٍ يَمَرِ. فِنّيٍ شَ لُ سَبَرِ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عَدَ مَ نَن سِنفٍ دَا، بٍينُن مَهَوَ شَ دَ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مَ شَ مُ مَدَشُ. فِنّ نَن مَدَشُ، عَ قَ قِندِ يُنُبِتْ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لَ فِنّ رَكِسِمَ عَ شَ دِ بَرِ نَن كُي، شَ عَ لُمَ دَنشَنِيَ، شَنُنتٍيَ، نُن سّنِيّنيِ كُي، عَلْ عَ لَنمَ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سّ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مَرَ سِ سِنفٍ نَ يِ نَن نَ؛ وٌ شَ عَلَ مَكُلَ، وٌ شَ عَلَ مَشَندِ، وٌ شَ مِشِيٍ شَ كْنتْقِلِ مَسٍن عَلَ بّ، وٌ شَ عَلَ تَنتُ مِشِ بِرِن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نَ رَبَ مَنفّيٍ نُن يَرٍرَتِ بِرِن بّ، عَلَكٌ وٌن شَ لُ بْحّسَ كُي، وٌن مَ دُنِحّءِفِرِ شَ رَشَرَ، وٌن شَ لُ عَلَ شَ كِرَ شْن مَ، وٌن شَ شِلِ قَن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ن قَن، نَ نَن لَنشِ وٌن نَكِسِمَ عَلَ وَشْنقٍ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وَ مَ عَدَ مَدِيٍ بِرِن شَ كِسِ، عٍ شَ نْندِ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كٍرٍن نَ عَ رَ. شَرِ سَ قَن كٍرٍن نَن عَ رَ، عَلَ نُن عَدَ مَدِيٍ تَفِ. نَ شَرِ سَ قِندِشِ عَلَ شَ مِشِ سُفَندِشِ عِسَ نَن نَ، نَشَن قِندِ عَدَ مَ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 عَ يّتّ قِ شُنسَرٍ رَ مِشِ بِرِن بّ. نَ نُ قِندِشِ سٍيدٍحْشْيَ نَن نَ عَلَ نُ وَ مَ عَ شْن مَ تّمُي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ﭑ تَن نَن تِشِ كَوَندِلَ، شّيرَ، نُن كَرَ مْشْ رَ سِ فبّتّيٍ بّ دَنشَنِيَ نُن نْندِ شَ قٍ رَ. ﭑ نَ نَ نْندِ نَن قَلَقٍ، وُلٍ مُ عَ رَ.]]></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تِمٌتٍ عِ 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