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مٌتٍ عِ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عَ كٌلٌن عَلَ شَ سّرِيّ قَن، شَ عَ رَوَلِمَ عَ سّرِيّ كِ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مَن عَ كٌلٌن عَلَ مُ عَ شَ سّرِيّ قِشِ تِنشِنتْييٍ شَ قٍ شَ رَ. عَ عَ قِشِ تِنشِنتَرٍيٍ نَن مَ قٍ رَ، عَ نُن عَلَ مَتَندِلَيٍ. عَ عَ قِشِ كَاقِرِيٍ، يُنُبِتْييٍ، دِينّتَرٍيٍ، عَلَ مَبٍرٍلَيٍ نَن مَ قٍ رَ. عَ عَ قِشِ مِشِيٍ نَن مَ قٍ رَ نَشٍيٍ عٍ بَبَ نُن عٍ نفَيٍ قَشَمَ. قَشَتِ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نّلَيٍ، شّمّ نَشٍيٍ نُن شّمّيٍ كَقُمَ، مِشِ سُشُييٍ، وُلٍ قَلّيٍ، مِشِ نَشٍيٍ كَلِ تِمَ وُلٍ شُن، عَ نُن مِشِ بِرِن نَشٍيٍ عَلَ شَ سّرِيّ مَتَندِ مَ، عَ عَ قِشِ نٍيٍ نَن مَ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شِلِ شُنفبٍ كَنيِ شَ سّرِيّ لَنشِ عَ شَ شِبَارُ قَنيِ نْرْشِ نَن مَ، عَ نَشَن تَشُشِ ﭑ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وٌن مَرِفِ عِسَ تَنتُ، عَلَ شَ مِشِ سُفَندِشِ نَشَن بَرَ سّنبّ قِ ﭑ مَ، عَ بَرَ لَ ﭑ نَ هَن عَ نَشَ ﭑ نَسٌ عَ شَ وَلِ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نفٍ ﭑ نُ عَ رَ سْتْمَ نّ، ﭑ عَ تْورْ، ﭑ عَ كٌنبِ. كْنْ عَ نَشَ كِنِكِنِ ﭑ مَ، بَرِ مَ عَ عَ كٌلٌن ﭑ نُ نَ بِرِن نَبَمَ كٌلٌنتَرٍيَ نُن دَنشَنِيَتَرٍحَ نَن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رِفِ شَ هِننّ بَرَ فبٌ يّ. عَ دَنشَنِيَ نُن شَنُنتٍيَ قِشِ ﭑ مَ عِسَ نَن سَابُي رَ، عَ شَ مِشِ سُفَندِ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ندِ مَسٍنيِ نَن يَ وٌن بِرِن لَن وٌن شَ لَ نَشَن نَ؛ عَلَ شَ مِشِ سُفَندِشِ عِسَ قَشِ دُنِحَ مَ يُنُبِتْييٍ نَن نَكِسِدٍ. ﭑ تَن ثْلُ نُ قِندِشِ يُنُبِتْي نَن نَ نَشَن دَنفِ مِشِ بِرِ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لَ نَشَ كِنِكِنِ ﭑ مَ هَلِ ﭑ قِندِشِ يُنُبِتْي رَ نَشَن دَنفِ بِرِن نَ، عَلَكٌ عَلَ شَ مِشِ سُفَندِشِ عِسَ شَ دِحّ فبٍفبٍ شَ قِندِ مِسَالِ رَ مِشِيٍ بّ نَشٍيٍ دَنشَنِيَمَ عَ مَ عَلَكٌ عٍ شَ كِسِ سْتْ نَشَن مُ حْنمَ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عَلَ كٍرٍنيِ، نَشَن مُ قَشَمَ، نَشَن مُ تٌمَ، بِنيّ نُن نْرّ شَ لُ عَ بّ عَبَدَن. عَمِ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مٌتٍ شَ شّي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دِ تِمٌتٍ، ﭑ بَرَ يِ مَرَ سِ قِ عِ مَ، نَشَن لَنشِ نَ نَمِحْنمّ مَسٍنيِيٍ مَ نَشٍيٍ نُ قَلَشِ عِ شَ قٍ رَ. عِ شَ نَ مَسٍنيِ رَكَمَلِ، عِ شَ فٍرٍ قَنيِ 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شَنِيَ نُن حَنِفٍ تِنشِنشِ رَ. ندٍيٍ بَرَ نَ رَبٌلٌ، عٍ شَ دَنشَنِيَ قَ كَ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مٍنٍيٌ نُن عَلٍسَندِرٍ نَ نَ مِشِيٍ نَن يَ مَ. ﭑ نٍيٍ سٌشِ نّ سٍنتَنّ يِ رَ، عَلَكٌ عٍ شَ عَ تِنكَن عَ مُ لَن عٍ شَ عَلَ رَ سْ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نَكِسِمَ عَلَ نُن عِسَ، وٌن شَشِلِ تِمَ نَشَن نَ، عٍ ﭑ تَن ثْلُ تِشِ عَلَ شَ مِشِ سُفَندِشِ عِسَ شَ شّيرَ نَ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يِ بَتَاشّ سّبّقٍ تِمٌتٍ نَن مَ، نَشَن قِندِشِ ﭑ مَ دِ يَتِ رَ عَ دَنشَنِيَ كِ مَ. بَبَ عَلَ نُن وٌن مَرِفِ عِسَ، عَلَ شَ مِشِ سُفَندِشِ، عٍ شَ هِننّ نُن بْحّسَ قِ عِ مَ، عٍ شَ كِنِكِنِ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 كٍلِ سِفَدٍ مَسٍدٌن، ﭑ نَشَ عِ رَ سِ عِ شَ لُ عٍقّسّ عَلَكٌ عِ شَ مِشِ ندٍيٍ يَمَرِ عٍ نَشَ شَرَنيِ فبّتّيٍ مَسٍن مِشِ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كِينِيٍ مَدْشْ، عٍ مَن نَشَ بُ عٍ بٍنبَيٍ شِلِيٍ مَتّنفّقٍ رَ. نَ قٍ مْولِ وْيّنيِ رَوُيَمَ نّ، عَ مُ عَلَ شَ وَلِ رَ سِفَمَ يَرٍ مَ دَنشَنِيَ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 يَامَرِ قِ نّ عَلَكٌ شَنُنتٍيَ شَ فبٌ، شَنُنتٍيَ نَشَن قَتَنشِ بْحّ سّنِيّنشِ رَ، عَ نُن حَنِفٍ تِنشِنشِ، نُن دَنشَنِيَ قِي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دٍيٍ بَرَ فبِلٍن دَنشَنِيَ قْشْ رَ، عٍ قَ لْي، نَ وْيّنيِ قُقَقُ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وَ مَ قِندِقٍ سّرِيّ كَرَ مْشْيٍ نَن نَ، كْنْ عٍ وْيّنمَ قَهَامُتَرٍحَ نَن كُي. عٍ مُ سٌشِ قٍيٍ كُي عٍ نَشٍيٍ مَسٍنمَ سّنبّ رَ.]]></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2026-06-15T08:22:50Z</dcterms:created>
  <dcterms:modified xsi:type="dcterms:W3CDTF">2026-06-15T08:22:50Z</dcterms:modified>
  <dc:title>Bible.com.au: تِمٌتٍ عِ 1:1-20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