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تَن نَشٍيٍ قِندِشِ يَنيِ مِشِيٍ رَ، وٌن شَ مّينِ وٌن يّتّ مَ. وٌن شَ دَنشَنِيَ نُن شَنُنتٍيَ رَ سَبَتِ، وٌن شَ وٌن شَشِلِ تِ كِسِ رَ. نٍيٍ تِدٍ لُمَ نّ وٌن بّ عَلْ كَنكٍ مَكَنتَسٍ نُن شُن مَكَنتَسٍ تِدٍ لُمَ فٍرٍ سٌي بّ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مُ عَ رَفِرِشِ وٌن مَ، عَ شَ شْنّ شَ وٌن لِ. عَ عَ رَفِرِشِ نّ وٌن تَن شَ كِسِ نَن سْتْ مَرِفِ عِسَ سَابُي رَ، عَلَ شَ مِشِ سُفَندِ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قَشَ وٌن مَ قٍ رَ. نَ نَن عَ تٌشِ، شَ مُشُ حِحّ نَن عَ رَ، شَ مُشُ قَشَشِ نَن عَ رَ، مُشُ قَمَ نّ سَبَتِدٍ عَ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وٌ شَ وٌ بٌرٍ رَلِمَنِيَ، وٌ شَ وٌ بٌرٍ سّنبّ سٌ عَلْ وٌ دَرِشِ عَ رَبَ رَ كِ نَشّ.مَرَ سِ نُن شّيبُي دْن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فَشَكٍرٍنيِيٍ، مُشُ بَرَ وٌ مَيَندِ وٌ شَ مِشِيٍ بِنيَ نَشٍيٍ نَ وَلِقٍ وٌ تَفِ، وٌ رَ سِقٍ نُن وٌ رَحّرّقٍ رَ مَرِفِ شَ قٍ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عٍ بِنيَ عَ قَنيِ رَ شَنُنتٍيَ كُي عٍ شَ وَلِ شَ قٍ رَ.لَنيِ نَن شَ لُ وٌ شَ دَنشَنِيَتْي حَمَ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فَشَكٍرٍنيِيٍ، مُشُ مَن بَرَ وٌ مَشَندِ، وٌ شَ تُننَشْنّيٍ رَ سِ، وٌ شَ لِمَنِيَتَرٍيٍ رَلِمَنِيَ، وٌ شَ سّنبّتَرٍيٍ مَلِ، وٌ دِحّ مِشِ بِرِن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عَ مَتٌ عَ قَنيِ رَ مِشِ يٌ نَشَ قٍ كٌبِ حْشْ قٍ كٌبِ رَ. وٌ شَ نُ قٍ قَنيِ نَن تُن نَبَ وٌ بٌرٍ بّ، عَ نُن مِشِ بِرِ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سّيوَ تّمُي بِرِ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عَلَ مَشَندِ وَشَتِ بِ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فِ قَ لْ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عَلَ تَنتُ قٍ بِرِن كُي. نَ قِندِشِ عَلَ سَفٌ نَن نَ وٌ بّ، وٌ تَن نَشٍيٍ دَنشَنِيَشِ عَ شَ مِشِ سُفَندِشِ عِسَ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شَ عَلَ شَشِلِ سّنِيّنشِ شْلْن نَفٌ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شَ وٌ تُلِ شْرْشْ نَمِحْنمّيٍ شَ مَسٍنيِ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وٌ شَ قٍ بِرِن مَتٌ عَ قَنيِ رَ.شَ قٍقٍ قَن، وٌ شَ نَ سُشُ فبٍ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قٍقٍ كٌبِ، وٌ شَ وٌ مَكُيَ نَ رَ ثٌ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شَ وٌ رَ سّنِيّن عَ كِ نُن عَ كّحَ مَ، عَ تَن عَلَ نَشَن بْحّسَ قِمَ. عَلَ شَ وٌ شَشِلِ نُن وٌ نِي نُن وٌ قَتٍ رَتَنفَ، مَرَكْرْ سِ يٌ نَشَ لُ وٌ مَ وٌن مَرِفِ عِسَ قَ تّمُ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ن وٌ شِلِشِ، عَ نَ عَ شُي شَنبِ رَ، عَ قَمَ نّ عَ رَبَ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نفَشَكٍرٍنيِيٍ، وٌ عَلَ مَشَندِ مُشُ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شَ نفَشَكٍرٍنيِيٍ بِرِن شّيبُ سُنبُي سّنِيّن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رَ وٌ يَمَرِ مَرِفِ شِلِ رَ وٌ شَ يِ بَتَاشّ شَرَن نفَشَكٍرٍنيِيٍ بِرِن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هَلِ ﭑ مُ سٍسٍ قَلَ وٌ بّ وَشَتِ نُن لْشْييٍ شَ قٍ رَ يِ قٍيٍ سَ رَبَمَ تّمُي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شَ هِننّ قِ وٌ مَ وٌن مَرِفِ عِسَ سَابُي رَ، عَ شَ مِشِ سُفَندِ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قَن يَتِ عَ كٌلٌن عَ قَنيِ رَ، عَ مَرِفِ شَ لْشْي قَمَ نّ عَلْ مُحّتِ قَمَ كْي رَ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يٍ نّ لَنيِ نُن بْحّسَ شَ قٍ قَلَمَ تّمُي نَشّ، فبَلٌي دُ سُمَ عٍ شُن مَ نَ تّمُي نّ، عَلْ قُرُفِنّ دِقُرِ نَ كٍلِ عَ رَ. عٍ مُ تَنفَمَ عَ مَ مُ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وٌ تَن، نفَشَكٍرٍنيِيٍ، وٌ مُ نَ دِ مِ شَ كُي. نَ لْشْي مُ لَنمَ عَ شَ وٌ تّرّننَ عَلْ مُحّ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رِن قِندِشِ نَءِيَلَنيِ نُن يَنيِ دِيٍ نَن نَ. كْي نُن دِ مِ دِيٍ شَ مُ وٌ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وٌن نَشَ شِ عَلْ بٌورٍيٍ. وٌن شَ قٍيٍ رَ سَشَ عَ قَنيِ رَ، وٌن نَشَ يَن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يٍ شِمَ، عٍ شِمَ كْي نَن نَ. نَشٍيٍ سِيسِمَ، عٍ سِيسِمَ كْي نَن نَ.]]></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تّسَلٌنِكِ عِ 5:1-28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