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سَلٌنِكِ عِ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مِشِ نَشَن تٌندِ مَ يِ قٍيٍ رَبَتُدٍ، عَ مُ تٌندِشِ عِبُنَدَ مَ شَ بّ، عَ تٌندِشِ عَلَ نَن بّ نَشَن عَ شَشِلِ سّنِيّنشِ قِشِ وٌ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هَلِ مُشُ مُ وٌ رَ سِ نفَشَكٍرٍنيِيٍ شَنُقٍ مَ، بَرِ مَ عَلَ نَن بَرَ وٌ تِنكَن وٌ شَ وٌ بٌرٍ شَ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نَن يَتِ رَبَقٍ نفَشَكٍرٍنيِيٍ رَ نَشٍيٍ نَ مَسٍدٌن بْشِ بِرِن كُي. كْنْ مُشُ عَ قَلَمَ نّ وٌ بّ، ﭑ نفَشَكٍرٍنيِيٍ، وٌ مَن شَ نُ نَ شُن مَسَ.]]></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قٍ بِرِن نَبَ عَلَكٌ وٌ شَ لُ بْحّسَ كُي. وٌ شَ مّينِ وٌ يّتّ مَ. وٌ شَ نُ وَلِ وٌ بّلّشّ رَ عَلْ مُشُ عَ مَسٍن وٌ بّ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وٌ حّرّ كِ قِندِ مَ عَ قَنيِ نَن نَ دَنشَنِيَتَرٍيٍ تَفِ، وٌ مَن مُ وٌ شَ قٍ كٌتٍ دْشْمَ مِشِ فبّتّ يٌ شُن مَ.دَنشَنِيَتْييٍ شَ تَا مَسَ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فَشَكٍرٍنيِيٍ، مُشُ مُ وَ مَ وٌ شَ لُ قَهَامُتَرٍحَ كُي مِشِيٍ شَ قٍ رَ نَشٍيٍ بَرَ لَاشِرَ. عَ مُ لَن وٌ شَ سُننُن عَلْ مِشِ نَشٍيٍ مُ عٍ شَشِلِ تِشِ عَلَ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ن لَشِ عَ رَ عَ عِسَ بَرَ قَشَ، عَ مَن قَ كٍلِ قَشّ مَ. نَ كُي، وٌن مَن لَشِ عَ رَ عَ عَلَ قَمَ قَشَمِشِيٍ قَن نَكٍلِدٍ نَشٍيٍ نُ دَنشَنِيَشِ عِسَ مَ، عَ عٍ رَتٍ عٍ نُن عِسَ.]]></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رِفِ شَ مَسٍنيِ نَن يَ، مُشُ نَشَن قَلَمَ وٌ بّ؛ وٌن تَن نَشٍيٍ حِحّ عَ رَ، مَرِفِ قَ تّمُي نَشٍيٍ لِمَ دُنِحَ مَ، وٌن سِنفٍ شَ مُ تٍمَ مِشِ قَشَشِيٍ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رِفِ يّتّ يَتِ نَن قَمَ فٌرٌدٍ كٍلِ كٌورٍ مَ. يَامَرِ قِمَ نّ شُي عِتٍشِ رَ. مَلٍكّ كُنتِفِ قَمَ نّ عَ شُي عِتٍدٍ. عَلَ شَ سَرَ شُي مِنِمَ نّ. عِسَ شَ دَنشَنِيَتْي نَشٍيٍ بَرَ قَشَ، نٍيٍ نَن سِنفٍ كٍلِ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دَنفِ شَنبِ، وٌن تَن نَشٍيٍ حِحّ لُشِ دُنِحَ، وٌن قَن تٍمَ نّ، وٌن نٍيٍ لِ نُشُي كُي، وٌن بِرِن سَ نَرَلَن مَرِفِ يِرٍ كُيٍ مَ. وٌن لُمَ نّ مَرِفِ سّيتِ مَ سْنْن عَبَ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رّقٍ سّنِيّنيِ 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وٌ شَ وٌ بٌرٍ رَلِمَنِيَ نَ مَسٍ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مُشُ بَرَ وٌ تِنكَن وٌ لَن وٌ شَ وٌ حّرّ كِ نَشّ عَلَ وَشْنيِ مَ. هَن يَ وٌ نَ نَ نَن شُن مَ. يَكْسِ، مُشُ وٌ مَشَندِ مَ، مُشُ وٌ مَيَندِ مَرِفِ عِسَ شِلِ رَ، وٌ شَ نُ نَ شُن مَ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عَ كٌلٌن يَتِ مُشُ وٌ شَرَنشِ نَشَن نَ مَرِفِ عِسَ شِ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سَفٌ نَ عَ رَ وٌ شَ سّنِيّن. وٌ نَشَ لَنفٌيحَ رَ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كَن شَ عَ يّتّ سُشُ سّنِيّنيِ نُن تِنشِنيِ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شَ بِرَ لَنفٌيحَ قْشْ رَ، عَلْ عَلَ كٌلٌنتَرٍيٍ عَ رَبَمَ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يٌ نَشَ يُنُبِ رَبَ عَ نفَشَكٍرٍنيِ رَ، عَ قُ عَ مَ نَ قٍ كُي، بَرِ مَ مَرِفِ نَ قٍ مْولِ بِرِن مَكِيتِمَ نّ. مُشُ بَرَ نَ قَلَ وٌ بّ، مُشُ مَن فبِلٍن نّ عَ قَلَ رَ وٌ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وٌن شِلِشِ نّ وٌن شَ وٌن حّرّ سّنِيّنيِ كُي، وٌن شَ فبِلٍن سّنِيّنتَرٍحَ قْشْ رَ.]]></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2026-08-15T13:58:14Z</dcterms:created>
  <dcterms:modified xsi:type="dcterms:W3CDTF">2026-08-15T13:58:14Z</dcterms:modified>
  <dc:title>Bible.com.au: تّسَلٌنِكِ عِ 4:1-18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