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سَلٌنِكِ عِ 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كْسِ مُشُ بْحّ بَرَ سَ سْنْن، بَرِ مَ مُشُ بَرَ عَ كٌلٌن عَ وٌ شَ دَنشَنِيَ شَنشِ مَرِفِ.]]></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شُ مُ عَ كٌلٌن سْنْن مُشُ نْمَ عَلَ تَنتُدٍ كِ نَشّ وٌ شَ قٍ رَ. دَنيِ يٌ مُ نَ مُشُ شَ سّيوّ مَ وٌ شَ قٍ رَ عَلَ شَ قٍ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ي نُن يَنيِ مُشُ نَ عَ مَشَندِقٍ مُشُ نِي بِرِن نَ، مُشُ شَ نْ وٌ تٌدٍ، عَلَكٌ نَشَن لُشِ وٌ شَ دَنشَنِيَ رَ، مُشُ شَ نَ رَكَمَلِ.]]></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 يّتّ يَتِ، وٌن بَبَ، عَ نُن وٌن مَرِفِ عِسَ شَ كِرَ بْو مُشُ بّ عَلَكٌ مُشُ شَ وٌ يِرٍ مَسْتْ.]]></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نُنتٍيَ نَشَن نَ وٌ بّ وٌ دٌرٌ تَفِ، عَ نُن وٌ نُن مِشِ بِرِن تَفِ، عَلَ شَ نَ شُن مَسَ كِ قَنيِ رَ، عَلْ مُشُ قَن وٌ شَنُشِ كِ 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 شَ وٌ سٌندٌنيِيٍ سّنبّ سٌ عَلَكٌ وٌن مَرِفِ عِسَ نَ فبِلٍن لْشْ نَشّ عَ نُن عَ شَ سّنِيّنتْييٍ رَ، وٌ شَ نْ تِدٍ وٌن بَبَ عَلَ يَ عِ سّنِيّنيِ نُن تِنشِنيِ كُ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ثْلُ تِمٌتٍ شّيقٍ تّسَلٌنِكِ]]></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كُي، مُشُ بْحّ تٌ مُ نْشِ سَدٍ، مُشُ بَرَ عَ حَنِفٍ مُشُ تَن شَ لُ عَتّ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شُ شَ وٌن نفَشَكٍرٍنيِ تِمٌتٍ شّي وٌ مَ. مُشُ وَلِبٌورٍ نَ عَ رَ عَلَ شَ وَلِ كُي نَشَن قِندِ عَلَ شَ مِشِ سُفَندِشِ شَ شِبَارُ قَنيِ كَوَندِلَ رَ. مُشُ عَ شّيشِ نّ عَلَكٌ عَ شَ وٌ سّنبّ سٌ، عَ شَ وٌ رَلِمَنِيَ وٌ شَ دَنشَنِيَ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كٌ وٌ شَ حَشَنكَتّ نَشَ وٌ هَنمّ. وٌ قَن يَتِ عَ كٌلٌن، نَ حَشَنكَتّ نَن نَفِرِشِ وٌ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هَلِ مُشُ نُ نَ وٌ يَ مَ تّمُي نَشّ، مُشُ نُ عَ قَلَمَ نّ وٌ بّ، عَ مِشِيٍ قَمَ وٌن حَشَنكَتَدٍ. وٌ بَرَ عَ تٌ قَ، نَ نَن قَ رَبَ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نَن عَ رَ، ﭑ بْحّ تٌ مُ نُ سَشِ سْنْن، ﭑ نَشَ تِمٌتٍ شّي نَا عَلَكٌ عَ شَ عَ كٌلٌن وٌ شَ دَنشَنِيَ نَ كِ نَشّ. ﭑ نُ فَاشُشِ نّ وٌ بّ سٍنتَنّ مِشِ رَتَنتَنيِ قَ وٌ رَتَنتَنقٍ، مُشُ شَ وَلِ قَ قِندِ وَلِ قُقَقُ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تِمٌتٍ تٌ بَشِ فبِلٍندٍ مُشُ يِرٍ كٍلِ وٌ شْنيِ، عَ بَرَ شِبَارُ قَنيِ قَلَ مُشُ بّ وٌ شَ دَنشَنِيَ نُن وٌ شَ شَنُنتٍيَ شَ قٍ رَ. عَ نَشّ، عَ وٌ رَتُشِ مُشُ شَ قٍ رَ سّيوّ كُي، عَ مُشُ تٌ شْلِ نَ وٌ مَ، عَلْ وٌ قَن تٌ شْلِ تٌ نَ مُشُ قَ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ﭑ نفَشَكٍرٍنيِيٍ، هَلِ مُشُ تٌ نَ تْورّ نُن حَشَنكَتّ كُي، مُشُ بَرَ رَلِمَنِيَ وٌ شَ دَنشَنِيَ شَ قٍ رَ.]]></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2026-08-15T13:57:14Z</dcterms:created>
  <dcterms:modified xsi:type="dcterms:W3CDTF">2026-08-15T13:57:14Z</dcterms:modified>
  <dc:title>Bible.com.au: تّسَلٌنِكِ عِ 3:1-13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