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سَلٌنِكِ عِ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لُ نُن تّسَلٌنِكِ دَنشَنِيَتْي حَ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وٌ تَن يَتِ عَ كٌلٌن عَ مُشُ قَقٍ وٌ يِرٍ نَ مُ قِندِشِ قٍ قُقَ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عَ كٌلٌن، مُشُ نُ بَرَ حَشَنكَتّ نُن تْورّ سْتْ قِلِثِ. كْنْ مُشُ نَشَ مُشُ شَشِلِ تِ وٌن مَرِفِ عَلَ رَ، مُشُ لِمَنِيَ عَلَكٌ مُشُ شَ وٌ كَوَندِ عَلَ شَ شِبَارُ قَنيِ رَ، هَلِ فٍرٍ مَسٌي فبٍفبٍ تٌ نُ نَا.]]></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شَ كَوَندِ مُ قَتَنشِ وُلٍ شَ رَ، عَ مُ قَتَنشِ حَنِفٍ سّنِيّنتَرٍ شَ رَ، عَ مُ قَتَنشِ يَنقَنتٍيَ 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 تٌ بَرَ مُشُ مَتٌ، عَ بَرَ عَ شَ شِبَارُ قَنيِ تَشُ مُشُ رَ. نَ كُي، مُشُ مُ وْيّنمَ شّ دٍ عَلَكٌ مُشُ شَ رَقَن مِشِيٍ مَ. مُشُ وْيّنمَ نّ عَلَكٌ مُشُ شَ عَلَ نَن كّنّن نَشَن وٌن سٌندٌنيِيٍ مَتٌ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عَ كٌلٌن يَتِ، عَلَ قَن عَ كٌلٌن، مُشُ مُ دّءِحْشُنيِ وْيّنيِ يٌ قَلَشِ وٌ بّ. مُشُ مُ كَوَندِ تِشِ شّ عَلَكٌ مُشُ شَ سٍ ندٍ سْ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هَيِ مُ نَ مِشِيٍ شَ مَتْشْي مَ، عَ نَ قِندِ وٌ تَن نَ، عَ نَ قِندِ مِشِ فبّتّ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شَ مِشِ سُفَندِشِ شَ شّيرَيٍ تٌ نَ مُشُ رَ، مُشُ نُ نْمَ مُشُ شَ قٍ كٌتٍ دْشْدٍ وٌ شُن مَ، كْنْ مُشُ مُ تِن. مُشُ نَشَ مّينِ وٌ مَ، عَلْ دِنفّ مّينِمَ عَ شَ دِيٍ مَ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وٌ شَنُشِ نّ هَن مُشُ نَشَ مُشُ يّتّ يَتِ قِ وٌ مَ سَقٍ عَلَ شَ شِبَارُ قَنيِ شُن مَ مُشُ وٌ كَوَندِ نَشَن نَ. وٌ شَ قٍ نُ بَرَ شْرْشْ مُشُ مَ كِ قَ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نفَشَكٍرٍنيِيٍ، وٌ شَ وٌ مَحْشُن مُشُ شَ وَلِ نُن مُشُ شَ تْورّ مَ. مُشُ وَكِلِ نّ كْي نُن يَنيِ عَلَكٌ مُشُ شَ كْنتْقِلِ نَشَ لُ وٌ سٍسٍ مَ، مُشُ نُ عَلَ شَ شِبَارُ قَنيِ كَوَندِقٍ وٌ بّ تّمُي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حّرّشِ سّنِيّنيِ نُن تِنشِنيِ نَن نَ وٌ شَ قٍ رَ، مَرَكْرْ سِ يٌ مُ نَ مُشُ مَ. وٌ بَرَ قِندِ نَ قٍ سٍيدٍيٍ رَ، وٌ نُن عَ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عَ كٌلٌن يَتِ، عَ مُشُ نَ وٌ بِرِن بّ، عَلْ بَبّ نُن عَ شَ دِيٍ نَ كِ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بَرَ وٌ رَلِمَنِيَ، مُشُ بَرَ وٌ مَقُرُكُ، مُشُ بَرَ وٌ مَيَندِ عَلَكٌ وٌ حّرّ كِ شَ عَلَ كّنّن، نَشَن وٌ شِلِشِ وٌ شَ لُ عَ شَ مَنفّيَ نِينِ بُن مَ، وٌ شَ عَ شَ نْرّ كٌلٌ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نَن عَ تٌشِ مُشُ عَلَ نُوَلِ سَمَ تّمُي بِرِن بَرِ مَ مُشُ تٌ وٌ كَوَندِ عَلَ شَ مَسٍنيِ رَ، وٌ مُ عَ سُشُشِ شّ عَلْ مِشِ وْيّن شُي. وٌ عَ كٌلٌن نّ عَ عَ قِندِشِ عَلَ شَ مَسٍنيِ نَن يَتِ رَ نَشَن سّنبّ نَ وَلِقٍ وٌ تَن دَنشَنِيَتْييٍ 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فَشَكٍرٍنيِيٍ، وٌ بَرَ مَنِيَ عَلَ شَ دَنشَنِيَتْي حَمَيٍ رَ نَشٍيٍ دَنشَنِيَشِ عَ شَ مِشِ سُفَندِشِ عِسَ مَ يُدَيَ بْشِ مَ. وٌ بَرِبٌورٍيٍ وٌ تْورْ كِ نَشّ، يُوِقِيٍ قَن يُدَيَ دَنشَنِيَتْي حَمَيٍ تْورْ نَ كِ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ن يُوِقِيٍ نَن مَرِفِ عِسَ نُن نَمِحْنمّيٍ قَشَ، عٍ مُشُ قَن حَشَنكَتَ. عٍ شَ قٍ مُ عَلَ كّنّنشِ. عٍ تٌ مُشُ تْورْ مَ مُشُ شَ كَوَندِ وَلِ كُي، عٍ حَاشُمَ مِشِ بِرِ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مُ وَ مَ مُشُ شَ سِ فبّتّيٍ كَوَندِ عَلَكٌ نٍيٍ شَ كِسِ. نَ كُي، عٍ نَ عٍ شَ يُنُبِ نَن تُن شُن مَسَقٍ. كْنْ عَلَ شَ شْنّ بَرَ عٍ سُ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نفَشَكٍرٍنيِيٍ، مُشُ بَرَ مَكُيَ وٌ يَ تٌدٍ رَ وَشَتِ ندٍ بُن، كْنْ مُشُ بْحّ تَن مُ مَكُيَشِ وٌ رَ. وٌ شْلِ مُشُ سُشُمَ كِ قَنيِ رَ. مُشُ بَرَ قٍ بِرِن نَبَ عَلَكٌ مُشُ مَن شَ وٌ 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نُ بَرَ وَ فبِلٍنقٍ وٌ يِرٍ. ﭑ تَن ثْلُ وَ نّ ﭑ شَ وٌ يِرٍ لِ سَنمَيَ وُيَشِ، كْنْ سٍنتَنّ نَن مُشُ مَتْو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رِفِ عِسَ فبِلٍن لْشْي، مُشُ حْشْ تِمَ عَلَ رَ ندٍ شَ قٍ رَ؟ مُشُ حّلّشِنمَ ندٍ شَ قٍ رَ؟ مُشُ مَتْشْي سْتْمَ ندٍ شَ قٍ رَ؟ وٌ تَن شَ مُ عَ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يٌ، وٌ تَن نَن قِندِشِ مُشُ شَ شُننَكٍلِ نُن مُشُ شَ سّيوّ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2026-10-19T10:54:06Z</dcterms:created>
  <dcterms:modified xsi:type="dcterms:W3CDTF">2026-10-19T10:54:06Z</dcterms:modified>
  <dc:title>Bible.com.au: تّسَلٌنِكِ عِ 2:1-20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