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0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تّسَلٌنِكِ عِ 2: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مُشُ وٌ شَنُشِ نّ هَن مُشُ نَشَ مُشُ يّتّ يَتِ قِ وٌ مَ سَقٍ عَلَ شَ شِبَارُ قَنيِ شُن مَ مُشُ وٌ كَوَندِ نَشَن نَ. وٌ شَ قٍ نُ بَرَ شْرْشْ مُشُ مَ كِ قَنيِ.]]></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ﭑ نفَشَكٍرٍنيِيٍ، وٌ شَ وٌ مَحْشُن مُشُ شَ وَلِ نُن مُشُ شَ تْورّ مَ. مُشُ وَكِلِ نّ كْي نُن يَنيِ عَلَكٌ مُشُ شَ كْنتْقِلِ نَشَ لُ وٌ سٍسٍ مَ، مُشُ نُ عَلَ شَ شِبَارُ قَنيِ كَوَندِقٍ وٌ بّ تّمُي نَشّ.]]></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مُشُ حّرّشِ سّنِيّنيِ نُن تِنشِنيِ نَن نَ وٌ شَ قٍ رَ، مَرَكْرْ سِ يٌ مُ نَ مُشُ مَ. وٌ بَرَ قِندِ نَ قٍ سٍيدٍيٍ رَ، وٌ نُن عَلَ.]]></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وٌ عَ كٌلٌن يَتِ، عَ مُشُ نَ وٌ بِرِن بّ، عَلْ بَبّ نُن عَ شَ دِيٍ نَ كِ نَشّ.]]></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مُشُ بَرَ وٌ رَلِمَنِيَ، مُشُ بَرَ وٌ مَقُرُكُ، مُشُ بَرَ وٌ مَيَندِ عَلَكٌ وٌ حّرّ كِ شَ عَلَ كّنّن، نَشَن وٌ شِلِشِ وٌ شَ لُ عَ شَ مَنفّيَ نِينِ بُن مَ، وٌ شَ عَ شَ نْرّ كٌلٌ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نَ نَن عَ تٌشِ مُشُ عَلَ نُوَلِ سَمَ تّمُي بِرِن بَرِ مَ مُشُ تٌ وٌ كَوَندِ عَلَ شَ مَسٍنيِ رَ، وٌ مُ عَ سُشُشِ شّ عَلْ مِشِ وْيّن شُي. وٌ عَ كٌلٌن نّ عَ عَ قِندِشِ عَلَ شَ مَسٍنيِ نَن يَتِ رَ نَشَن سّنبّ نَ وَلِقٍ وٌ تَن دَنشَنِيَتْييٍ يَ 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ﭑ نفَشَكٍرٍنيِيٍ، وٌ بَرَ مَنِيَ عَلَ شَ دَنشَنِيَتْي حَمَيٍ رَ نَشٍيٍ دَنشَنِيَشِ عَ شَ مِشِ سُفَندِشِ عِسَ مَ يُدَيَ بْشِ مَ. وٌ بَرِبٌورٍيٍ وٌ تْورْ كِ نَشّ، يُوِقِيٍ قَن يُدَيَ دَنشَنِيَتْي حَمَيٍ تْورْ نَ كِ نّ.]]></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تَن يُوِقِيٍ نَن مَرِفِ عِسَ نُن نَمِحْنمّيٍ قَشَ، عٍ مُشُ قَن حَشَنكَتَ. عٍ شَ قٍ مُ عَلَ كّنّنشِ. عٍ تٌ مُشُ تْورْ مَ مُشُ شَ كَوَندِ وَلِ كُي، عٍ حَاشُمَ مِشِ بِرِن نَ.]]></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مُ وَ مَ مُشُ شَ سِ فبّتّيٍ كَوَندِ عَلَكٌ نٍيٍ شَ كِسِ. نَ كُي، عٍ نَ عٍ شَ يُنُبِ نَن تُن شُن مَسَقٍ. كْنْ عَلَ شَ شْنّ بَرَ عٍ سُشُ.]]></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ﭑ نفَشَكٍرٍنيِيٍ، مُشُ بَرَ مَكُيَ وٌ يَ تٌدٍ رَ وَشَتِ ندٍ بُن، كْنْ مُشُ بْحّ تَن مُ مَكُيَشِ وٌ رَ. وٌ شْلِ مُشُ سُشُمَ كِ قَنيِ رَ. مُشُ بَرَ قٍ بِرِن نَبَ عَلَكٌ مُشُ مَن شَ وٌ تٌ.]]></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ثْلُ نُن تّسَلٌنِكِ دَنشَنِيَتْي حَمَ]]></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مُشُ نُ بَرَ وَ فبِلٍنقٍ وٌ يِرٍ. ﭑ تَن ثْلُ وَ نّ ﭑ شَ وٌ يِرٍ لِ سَنمَيَ وُيَشِ، كْنْ سٍنتَنّ نَن مُشُ مَتْو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مَرِفِ عِسَ فبِلٍن لْشْي، مُشُ حْشْ تِمَ عَلَ رَ ندٍ شَ قٍ رَ؟ مُشُ حّلّشِنمَ ندٍ شَ قٍ رَ؟ مُشُ مَتْشْي سْتْمَ ندٍ شَ قٍ رَ؟ وٌ تَن شَ مُ عَ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يٌ، وٌ تَن نَن قِندِشِ مُشُ شَ شُننَكٍلِ نُن مُشُ شَ سّيوّ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ﭑ نفَشَكٍرٍنيِيٍ، وٌ تَن يَتِ عَ كٌلٌن عَ مُشُ قَقٍ وٌ يِرٍ نَ مُ قِندِشِ قٍ قُقَقُ 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وٌ عَ كٌلٌن، مُشُ نُ بَرَ حَشَنكَتّ نُن تْورّ سْتْ قِلِثِ. كْنْ مُشُ نَشَ مُشُ شَشِلِ تِ وٌن مَرِفِ عَلَ رَ، مُشُ لِمَنِيَ عَلَكٌ مُشُ شَ وٌ كَوَندِ عَلَ شَ شِبَارُ قَنيِ رَ، هَلِ فٍرٍ مَسٌي فبٍفبٍ تٌ نُ نَا.]]></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مُشُ شَ كَوَندِ مُ قَتَنشِ وُلٍ شَ رَ، عَ مُ قَتَنشِ حَنِفٍ سّنِيّنتَرٍ شَ رَ، عَ مُ قَتَنشِ يَنقَنتٍيَ شَ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لَ تٌ بَرَ مُشُ مَتٌ، عَ بَرَ عَ شَ شِبَارُ قَنيِ تَشُ مُشُ رَ. نَ كُي، مُشُ مُ وْيّنمَ شّ دٍ عَلَكٌ مُشُ شَ رَقَن مِشِيٍ مَ. مُشُ وْيّنمَ نّ عَلَكٌ مُشُ شَ عَلَ نَن كّنّن نَشَن وٌن سٌندٌنيِيٍ مَتٌ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وٌ عَ كٌلٌن يَتِ، عَلَ قَن عَ كٌلٌن، مُشُ مُ دّءِحْشُنيِ وْيّنيِ يٌ قَلَشِ وٌ بّ. مُشُ مُ كَوَندِ تِشِ شّ عَلَكٌ مُشُ شَ سٍ ندٍ سْتْ.]]></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مُشُ هَيِ مُ نَ مِشِيٍ شَ مَتْشْي مَ، عَ نَ قِندِ وٌ تَن نَ، عَ نَ قِندِ مِشِ فبّتّيٍ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لَ شَ مِشِ سُفَندِشِ شَ شّيرَيٍ تٌ نَ مُشُ رَ، مُشُ نُ نْمَ مُشُ شَ قٍ كٌتٍ دْشْدٍ وٌ شُن مَ، كْنْ مُشُ مُ تِن. مُشُ نَشَ مّينِ وٌ مَ، عَلْ دِنفّ مّينِمَ عَ شَ دِيٍ مَ كِ نَشّ.]]></a:t>
            </a:r>
          </a:p>
        </p:txBody>
      </p:sp>
    </p:spTree>
  </p:cSld>
  <p:clrMapOvr>
    <a:masterClrMapping/>
  </p:clrMapOvr>
</p:sld>
</file>

<file path=ppt/theme/theme1.xml><?xml version="1.0" encoding="utf-8"?>
<a:theme xmlns:a="http://schemas.openxmlformats.org/drawingml/2006/main" name="Theme91">
  <a:themeElements>
    <a:clrScheme name="Theme9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2026-08-15T13:57:13Z</dcterms:created>
  <dcterms:modified xsi:type="dcterms:W3CDTF">2026-08-15T13:57:13Z</dcterms:modified>
  <dc:title>Bible.com.au: تّسَلٌنِكِ عِ 2:1-20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