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ن نَبَقٍ عِ رَ، عٍ نَ نَن تُن نَبَقٍ كَبِ ﭑ سَ عٍ رَ مِنِ مِسِرَ هَن تٌ. عٍ بَرَ مّي ﭑ نَ، عٍ شَ عَلَ فبّتّيٍ بَ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سِ، عِ تُلِ مَتِ عٍ شُي رَ، كْنْ عِ شَ عٍ رَكٌلٌن عَ قَنيِ رَ مَنفّ قَمَ عٍ يَمَرِدٍ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وٍلِ نَشَ عَلَتَلَ شَ مَسٍنيِ بِرِن نَدَنفِ حَمَ مَ، نَشٍيٍ نُ وَ مَ مَنفّ شْ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مَنفّ نَشَن قَمَ دْشْدٍ وٌ شُن مَ، عَ وٌ شَ دِ شّمّيٍ نَن قِندِ مَ عَ شَ سْورِيٍ نُن عَ شَ سٌي رَفِيٍ رَ. ندٍيٍ نُ عٍ يِ عَ رَفِسٍ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دٍيٍ قِندِ مَ يَرٍرَتِيٍ نَن نَ مِشِ وُلُ شُن مَ، شَ نَ مُ عَ رَ مِشِ تٌنفٌ سُولِ. ندٍيٍ عَ شَ شّيٍ بُشَمَ، ندٍيٍ عَ شَ شّيٍ شَبَمَ. ندٍيٍ فٍرٍ سٌسٍ نُن سْورِ رَفِسٍيٍ يَءِلَن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وٌ شَ دِ فِنّيٍ نَن قِندِ مَ عَ شَ لَبُندّ يَءِلَنيِيٍ رَ، عَ شَ كُرِ سٌمَيٍ، عَ نُن عَ شَ تَامِفَنيِ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وٌ شَ وّنِ سَنسِ قَنيِيٍ نُن وٌ شَ عٌلِوِ وُرِ قَنيِيٍ تٌنفٌ، عَ عٍ سٌ عَ شَ مِشِيٍ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وٌ شَ سَنسِيٍ قَرِلّ نُن وٌ شَ وّنِ قَرِلّ تٌنفٌمَ نّ، عَ عَ قِ عَ شَ وَلِكّيٍ نُن عَ شَ مِ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وٌ شَ وَلِكّ قَنيِيٍ، وٌ شَ قٌنِكٍيٍ، نُن وٌ شَ سٌقَلٍيٍ تٌنفٌمَ نّ عَ يّتّ شَ وَلِ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وٌ شَ شُرُ سٍ قَرِلّ بَمَ نّ، عَ وٌ قَن قِندِ عَ شَ كٌنيِ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وَ مَ مَنفّ شُنفبٍ شْ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لْشْي وٌ دّ رَوَ مَ نّ عَلَتَلَ بّ مَنفّ شَ قٍ رَ وٌ نَشَن سُفَندِشِ، كْنْ عَ مُ وٌ يَابِ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مَ مُ تِن عٍ تُلِ مَتِدٍ سَمُوٍلِ شَ مَسٍنيِ رَ. عٍ نَشَ عَ يَابِ، «عَدٍ! مَنفّ شَ دْشْ مُشُ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قَن شَ لُ عَلْ حَمَنّ بٌورٍ نَ كِ نَشّ. مُشُ شَ مَنفّ شَ مُشُ يَمَرِ، عَ شَ تِ مُشُ يَ رَ فٍرٍ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مُوٍلِ تٌ حَمَ شُي مّ، عَ نَشَ عَ مَدَنفِ عَلَتَلَ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نَشَ سَمُوٍلِ يَابِ، «عِ تُلِ مَتِ عٍ رَ. عِ مَنفّ دْشْمَ نّ عٍ شُن مَ.» سَمُوٍلِ نَشَ عَ قَلَ عِسِرَيِلَ حَمَ بّ، «بِرِن شَ فبِلٍن عٍ شَ تَا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مُوٍلِ تٌ قٌرِ، عَ نَشَ عَ شَ دِيٍ قِندِ كِيتِسَيٍ رَ عِسِرَيِلَ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دِ شّمّ سِنفٍ شِلِ نّ يٌوٍلِ، عَ قِرِن ندٍ شِلِ عَبِيَ. عٍ تَن نَن نُ نَ كِيتِسَيٍ رَ بٍرِ سٍي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مُوٍلِ شَ دِ شّمّيٍ مُ بِرَ عٍ بَبَ شَ مِسَالِ قْشْ رَ. كْبِرِ نُ رَقَن عٍ مَ، عٍ مُ نُ كِيتِ سَمَ تِنشِ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سِرَيِلَ كُنتِفِيٍ نَشَ عٍ مَلَن، عٍ سِفَ سَمُوٍلِ شْنيِ رَ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عَ بّ، «عِ بَرَ قٌرِ، عِ شَ دِ شّمّيٍ مُ بِرَقٍ عِ شَ مِسَالِ قْشْ رَ. كِيتِسَ ندٍ دْشْ مُشُ شُن مَ نَشَن قِندِ مَ مُشُ شَ مَنفّ شُنفبٍ رَ، عَلْ حَمَنّ بٌورٍيٍ عَ رَبَمَ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مُوٍلِ تٌ عٍ شَ مَسٍنيِ مّ، عَ قَلَقٍ رَ، «مَنفّ ندٍ سٌ مُشُ يِ رَ نَشَن مُشُ مَكِيتِمَ،» نَ قٍ مُ رَقَن عَ مَ. نَ كُي عَ نَشَ عَلَتَلَ مَشَن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سَمُوٍلِ يَابِ، «عِ تُلِ مَتِ حَمَ شُي رَ. عٍ مُ مّيشِ عِ تَن شَ رَ، عٍ مّيشِ ﭑ تَن نَن نَ. عٍ مُ تِنمَ سْنْن ﭑ شَ قِندِ عٍ شَ مَنفّ رَ.]]></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2026-08-15T13:59:01Z</dcterms:created>
  <dcterms:modified xsi:type="dcterms:W3CDTF">2026-08-15T13:59:01Z</dcterms:modified>
  <dc:title>Bible.com.au: سَمُوٍلِ ١ 8:1-22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