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965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سَمُوٍلِ ١ 8: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 نَشَن نَبَقٍ عِ رَ، عٍ نَ نَن تُن نَبَقٍ كَبِ ﭑ سَ عٍ رَ مِنِ مِسِرَ هَن تٌ. عٍ بَرَ مّي ﭑ نَ، عٍ شَ عَلَ فبّتّيٍ بَتُ.]]></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يَكْسِ، عِ تُلِ مَتِ عٍ شُي رَ، كْنْ عِ شَ عٍ رَكٌلٌن عَ قَنيِ رَ مَنفّ قَمَ عٍ يَمَرِدٍ كِ نَشّ.»]]></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سَمُوٍلِ نَشَ عَلَتَلَ شَ مَسٍنيِ بِرِن نَدَنفِ حَمَ مَ، نَشٍيٍ نُ وَ مَ مَنفّ شْن.]]></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 نَشّ، «مَنفّ نَشَن قَمَ دْشْدٍ وٌ شُن مَ، عَ وٌ شَ دِ شّمّيٍ نَن قِندِ مَ عَ شَ سْورِيٍ نُن عَ شَ سٌي رَفِيٍ رَ. ندٍيٍ نُ عٍ يِ عَ رَفِسٍ يَ 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ندٍيٍ قِندِ مَ يَرٍرَتِيٍ نَن نَ مِشِ وُلُ شُن مَ، شَ نَ مُ عَ رَ مِشِ تٌنفٌ سُولِ. ندٍيٍ عَ شَ شّيٍ بُشَمَ، ندٍيٍ عَ شَ شّيٍ شَبَمَ. ندٍيٍ فٍرٍ سٌسٍ نُن سْورِ رَفِسٍيٍ يَءِلَنمَ.]]></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 وٌ شَ دِ فِنّيٍ نَن قِندِ مَ عَ شَ لَبُندّ يَءِلَنيِيٍ رَ، عَ شَ كُرِ سٌمَيٍ، عَ نُن عَ شَ تَامِفَنيِيٍ.]]></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 وٌ شَ وّنِ سَنسِ قَنيِيٍ نُن وٌ شَ عٌلِوِ وُرِ قَنيِيٍ تٌنفٌ، عَ عٍ سٌ عَ شَ مِشِيٍ يِ 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 وٌ شَ سَنسِيٍ قَرِلّ نُن وٌ شَ وّنِ قَرِلّ تٌنفٌمَ نّ، عَ عَ قِ عَ شَ وَلِكّيٍ نُن عَ شَ مِشِيٍ مَ.]]></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 وٌ شَ وَلِكّ قَنيِيٍ، وٌ شَ قٌنِكٍيٍ، نُن وٌ شَ سٌقَلٍيٍ تٌنفٌمَ نّ عَ يّتّ شَ وَلِ شَ قٍ 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 وٌ شَ شُرُ سٍ قَرِلّ بَمَ نّ، عَ وٌ قَن قِندِ عَ شَ كٌنيِيٍ 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سِرَيِلَ وَ مَ مَنفّ شُنفبٍ شْن]]></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نَ لْشْي وٌ دّ رَوَ مَ نّ عَلَتَلَ بّ مَنفّ شَ قٍ رَ وٌ نَشَن سُفَندِشِ، كْنْ عَ مُ وٌ يَابِمَ.»]]></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حَمَ مُ تِن عٍ تُلِ مَتِدٍ سَمُوٍلِ شَ مَسٍنيِ رَ. عٍ نَشَ عَ يَابِ، «عَدٍ! مَنفّ شَ دْشْ مُشُ شُن مَ،]]></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مُشُ قَن شَ لُ عَلْ حَمَنّ بٌورٍ نَ كِ نَشّ. مُشُ شَ مَنفّ شَ مُشُ يَمَرِ، عَ شَ تِ مُشُ يَ رَ فٍرٍيٍ كُي.»]]></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سَمُوٍلِ تٌ حَمَ شُي مّ، عَ نَشَ عَ مَدَنفِ عَلَتَلَ بّ.]]></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عَلَتَلَ نَشَ سَمُوٍلِ يَابِ، «عِ تُلِ مَتِ عٍ رَ. عِ مَنفّ دْشْمَ نّ عٍ شُن مَ.» سَمُوٍلِ نَشَ عَ قَلَ عِسِرَيِلَ حَمَ بّ، «بِرِن شَ فبِلٍن عٍ شَ تَا كُي.»]]></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سَمُوٍلِ تٌ قٌرِ، عَ نَشَ عَ شَ دِيٍ قِندِ كِيتِسَيٍ رَ عِسِرَيِلَ شُن مَ.]]></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شَ دِ شّمّ سِنفٍ شِلِ نّ يٌوٍلِ، عَ قِرِن ندٍ شِلِ عَبِيَ. عٍ تَن نَن نُ نَ كِيتِسَيٍ رَ بٍرِ سٍيبَ.]]></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سَمُوٍلِ شَ دِ شّمّيٍ مُ بِرَ عٍ بَبَ شَ مِسَالِ قْشْ رَ. كْبِرِ نُ رَقَن عٍ مَ، عٍ مُ نُ كِيتِ سَمَ تِنشِنيِ 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نَ كُي عِسِرَيِلَ كُنتِفِيٍ نَشَ عٍ مَلَن، عٍ سِفَ سَمُوٍلِ شْنيِ رَ مَ.]]></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 نَشَ عَ قَلَ عَ بّ، «عِ بَرَ قٌرِ، عِ شَ دِ شّمّيٍ مُ بِرَقٍ عِ شَ مِسَالِ قْشْ رَ. كِيتِسَ ندٍ دْشْ مُشُ شُن مَ نَشَن قِندِ مَ مُشُ شَ مَنفّ شُنفبٍ رَ، عَلْ حَمَنّ بٌورٍيٍ عَ رَبَمَ كِ نَشّ.»]]></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سَمُوٍلِ تٌ عٍ شَ مَسٍنيِ مّ، عَ قَلَقٍ رَ، «مَنفّ ندٍ سٌ مُشُ يِ رَ نَشَن مُشُ مَكِيتِمَ،» نَ قٍ مُ رَقَن عَ مَ. نَ كُي عَ نَشَ عَلَتَلَ مَشَندِ.]]></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لَتَلَ نَشَ سَمُوٍلِ يَابِ، «عِ تُلِ مَتِ حَمَ شُي رَ. عٍ مُ مّيشِ عِ تَن شَ رَ، عٍ مّيشِ ﭑ تَن نَن نَ. عٍ مُ تِنمَ سْنْن ﭑ شَ قِندِ عٍ شَ مَنفّ رَ.]]></a:t>
            </a:r>
          </a:p>
        </p:txBody>
      </p:sp>
    </p:spTree>
  </p:cSld>
  <p:clrMapOvr>
    <a:masterClrMapping/>
  </p:clrMapOvr>
</p:sld>
</file>

<file path=ppt/theme/theme1.xml><?xml version="1.0" encoding="utf-8"?>
<a:theme xmlns:a="http://schemas.openxmlformats.org/drawingml/2006/main" name="Theme1">
  <a:themeElements>
    <a:clrScheme name="Theme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2026-06-15T08:49:37Z</dcterms:created>
  <dcterms:modified xsi:type="dcterms:W3CDTF">2026-06-15T08:49:37Z</dcterms:modified>
  <dc:title>Bible.com.au: سَمُوٍلِ ١ 8:1-22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