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قَلَ سَمُوٍلِ بّ، «عِ نَشَ مُشُ رَبّحِن. عِ شَ مُشُ مَرِفِ عَلَتَلَ مَكُلَ مُشُ بّ، عَ شَ مُشُ رَتَنفَ قِلِسِتَكَ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وٍلِ نَشَ يّشّي يْرّ كٍرٍن بَ سّرّشّ فَن دَاشِ رَ عَلَتَلَ بّ، عَ عَ مَكُلَ عِسِرَيِلَ شَ قٍ رَ. عَلَتَلَ نَشَ عَ شَ مَشَندِ سُ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وٍلِ نُ نَ سّرّشّ بَقٍ عَلَتَلَ بّ تّمُي نَشّ، قِلِسِتَكَيٍ نَشَ عِسِرَيِلَكَيٍ فٍرٍ، كْنْ عَلَتَلَ نَشَ فَلَنيِ شُي رَ مِنِ عَ بٍلٍبٍلٍ رَ عٍ شِلِ مَ. نَ كُي قِلِسِتَكَيٍ نَشَ فَاشُ، عِسِرَيِلَكَيٍ قَ نْ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كَيٍ نَشَ قِلِسِتَكَيٍ كٍرِ مِسِثَ، عٍ عٍ بْنبْ هَن بٍتِ كَ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وٍلِ نَشَ فّمّ ندٍ تٌنفٌ، عَ نَشَ عَ سَ مِسِثَ نُن سٍينِ تَفِ عَ قَلَقٍ رَ، «عَلَتَلَ مُشُ مَلِ نّ هَ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لِسِتَكَيٍ رَيَافِ نَ كِ نّ، عٍ مُ قَ عِسِرَيِلَ بْشِ مَ سْنْن. عَلَتَلَ نَشَ عَ سّنبّ مَسٍن قِلِسِتَكَيٍ بّ سَمُوٍلِ شَ سِمَيَ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لِسِتَكَيٍ تَا نَشٍيٍ بَ عِسِرَيِلَكَيٍ يِ رَ، عٍ نَشَ فبِلٍن عِسِرَيِلَ مَ، كٍلِقٍ عٍكِرٌن هَن فَتِ. نَ تّمُي لَنيِ نَشَ لُ عِسِرَيِلَ نُن عَمٌرِكَيٍ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مُوٍلِ قِندِ نّ عِسِرَيِلَ يَرٍرَتِ رَ عَ شَ سِمَيَ بِرِن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 يٌ حّ، عَ نُ بِيَاسِ ندٍ رَبَمَ سِفَقٍ رَ بٍتٍلِ، فِلِفَلِ، نُن مِسِثَ عَلَكٌ عَ شَ عِسِرَيِلَكَيٍ رَحّ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يَاسِ دَنفِ شَنبِ عَ نُ فبِلٍنمَ نّ عَ شْنيِ رَ مَ، عَ قِندِ مّننِكَيٍ قَن شَ مَنفّ رَ. عَ سّرّشّبَدٍ يَءِلَن عَلَتَلَ بّ نَ تَا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فبِلٍنقٍ عَ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رِيَتِ يٍيَرِ مِ شّمّيٍ نَشَ قَ عَلَتَلَ شَ سَاتّ كَنكِرَ تٌنفٌدٍ، عٍ عَ شَنِن عَبِنَدَبٌ شْنيِ فٍيَ ندٍ قَرِ. عٍ نَشَ عَ شَ دِ شّمّ عٍلٍيَسَرِ قِندِ عَ كَنتَمَ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سَاتّ كَنكِرَ حّ مْشْحّن نَن نَبَ كِرِيَتِ يٍيَرِ مِ. نَ تّمُي عِسِرَيِلَ حَمَ نُ وَ مَ فبِلٍنقٍ عَلَتَ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وٍلِ نَشَ عَ قَلَ عِسِرَيِلَكَيٍ بّ، «شَ وٌ وَ مَ وٌ يّتّ رَفبِلٍنقٍ عَلَتَلَ مَ وٌ بْحّ بِرِن نَ، وٌ شَ عَسَتَرٌتِ كُيٍ نُن كُيٍ فبّتّيٍ بَ وٌ تَفِ، وٌ عَلَتَلَ كٍرٍن بَتُ. نَ تّمُي، عَ وٌ رَكِسِمَ نّ قِلِسِتَكَ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سِرَيِلَكَيٍ نَشَ بَلِ كُيٍيٍ نُن عَسَتَرٌتِ كُيٍيٍ بَ عٍ تَفِ، عٍ قَ عَلَتَلَ كٍرٍن بَ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وٍلِ نَشَ عٍ يَمَرِ، «عِسِرَيِلَكَ بِرِن شَ مَلَن مِسِثَ، ﭑ شَ عَلَتَلَ مَشَندِ وٌ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شَ عٍ مَلَن مِسِثَ سَمُوٍلِ شَ يَامَرِ بُن مَ. عٍ نَشَ يٍ بَ، عٍ عَ عِقِلِ عَلَتَلَ يَ عِ سُنيِ كُي. مّننِ عٍ نَشَ عَ قَلَ، «مُشُ بَرَ يُنُبِ رَبَ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لِسِتَ مَنفّيٍ تٌ عَ مّ عَ عِسِرَيِلَكَيٍ مَلَنشِ مِسِثَ، عٍ نَشَ سِفَ عٍ فٍرٍدٍ. عِسِرَيِلَكَيٍ نَشَ فَاشُ عٍ يَ رَ،]]></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سَمُوٍلِ ١ 7:1-17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