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7: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عَ قَلَ سَمُوٍلِ بّ، «عِ نَشَ مُشُ رَبّحِن. عِ شَ مُشُ مَرِفِ عَلَتَلَ مَكُلَ مُشُ بّ، عَ شَ مُشُ رَتَنفَ قِلِسِتَكَيٍ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مُوٍلِ نَشَ يّشّي يْرّ كٍرٍن بَ سّرّشّ فَن دَاشِ رَ عَلَتَلَ بّ، عَ عَ مَكُلَ عِسِرَيِلَ شَ قٍ رَ. عَلَتَلَ نَشَ عَ شَ مَشَندِ سُ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مُوٍلِ نُ نَ سّرّشّ بَقٍ عَلَتَلَ بّ تّمُي نَشّ، قِلِسِتَكَيٍ نَشَ عِسِرَيِلَكَيٍ فٍرٍ، كْنْ عَلَتَلَ نَشَ فَلَنيِ شُي رَ مِنِ عَ بٍلٍبٍلٍ رَ عٍ شِلِ مَ. نَ كُي قِلِسِتَكَيٍ نَشَ فَاشُ، عِسِرَيِلَكَيٍ قَ نْ عٍ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سِرَيِلَكَيٍ نَشَ قِلِسِتَكَيٍ كٍرِ مِسِثَ، عٍ عٍ بْنبْ هَن بٍتِ كَ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مُوٍلِ نَشَ فّمّ ندٍ تٌنفٌ، عَ نَشَ عَ سَ مِسِثَ نُن سٍينِ تَفِ عَ قَلَقٍ رَ، «عَلَتَلَ مُشُ مَلِ نّ هَن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قِلِسِتَكَيٍ رَيَافِ نَ كِ نّ، عٍ مُ قَ عِسِرَيِلَ بْشِ مَ سْنْن. عَلَتَلَ نَشَ عَ سّنبّ مَسٍن قِلِسِتَكَيٍ بّ سَمُوٍلِ شَ سِمَيَ بُ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قِلِسِتَكَيٍ تَا نَشٍيٍ بَ عِسِرَيِلَكَيٍ يِ رَ، عٍ نَشَ فبِلٍن عِسِرَيِلَ مَ، كٍلِقٍ عٍكِرٌن هَن فَتِ. نَ تّمُي لَنيِ نَشَ لُ عِسِرَيِلَ نُن عَمٌرِكَيٍ تَ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مُوٍلِ قِندِ نّ عِسِرَيِلَ يَرٍرَتِ رَ عَ شَ سِمَيَ بِرِن كُ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حّ يٌ حّ، عَ نُ بِيَاسِ ندٍ رَبَمَ سِفَقٍ رَ بٍتٍلِ، فِلِفَلِ، نُن مِسِثَ عَلَكٌ عَ شَ عِسِرَيِلَكَيٍ رَحّ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بِيَاسِ دَنفِ شَنبِ عَ نُ فبِلٍنمَ نّ عَ شْنيِ رَ مَ، عَ قِندِ مّننِكَيٍ قَن شَ مَنفّ رَ. عَ سّرّشّبَدٍ يَءِلَن عَلَتَلَ بّ نَ تَا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كَيٍ فبِلٍنقٍ عَلَ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كِرِيَتِ يٍيَرِ مِ شّمّيٍ نَشَ قَ عَلَتَلَ شَ سَاتّ كَنكِرَ تٌنفٌدٍ، عٍ عَ شَنِن عَبِنَدَبٌ شْنيِ فٍيَ ندٍ قَرِ. عٍ نَشَ عَ شَ دِ شّمّ عٍلٍيَسَرِ قِندِ عَ كَنتَمَ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شَ سَاتّ كَنكِرَ حّ مْشْحّن نَن نَبَ كِرِيَتِ يٍيَرِ مِ. نَ تّمُي عِسِرَيِلَ حَمَ نُ وَ مَ فبِلٍنقٍ عَلَتَلَ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مُوٍلِ نَشَ عَ قَلَ عِسِرَيِلَكَيٍ بّ، «شَ وٌ وَ مَ وٌ يّتّ رَفبِلٍنقٍ عَلَتَلَ مَ وٌ بْحّ بِرِن نَ، وٌ شَ عَسَتَرٌتِ كُيٍ نُن كُيٍ فبّتّيٍ بَ وٌ تَفِ، وٌ عَلَتَلَ كٍرٍن بَتُ. نَ تّمُي، عَ وٌ رَكِسِمَ نّ قِلِسِتَكَيٍ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عِسِرَيِلَكَيٍ نَشَ بَلِ كُيٍيٍ نُن عَسَتَرٌتِ كُيٍيٍ بَ عٍ تَفِ، عٍ قَ عَلَتَلَ كٍرٍن بَ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مُوٍلِ نَشَ عٍ يَمَرِ، «عِسِرَيِلَكَ بِرِن شَ مَلَن مِسِثَ، ﭑ شَ عَلَتَلَ مَشَندِ وٌ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رَيِلَكَيٍ نَشَ عٍ مَلَن مِسِثَ سَمُوٍلِ شَ يَامَرِ بُن مَ. عٍ نَشَ يٍ بَ، عٍ عَ عِقِلِ عَلَتَلَ يَ عِ سُنيِ كُي. مّننِ عٍ نَشَ عَ قَلَ، «مُشُ بَرَ يُنُبِ رَبَ عَلَتَلَ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قِلِسِتَ مَنفّيٍ تٌ عَ مّ عَ عِسِرَيِلَكَيٍ مَلَنشِ مِسِثَ، عٍ نَشَ سِفَ عٍ فٍرٍدٍ. عِسِرَيِلَكَيٍ نَشَ فَاشُ عٍ يَ رَ،]]></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2026-06-15T08:21:02Z</dcterms:created>
  <dcterms:modified xsi:type="dcterms:W3CDTF">2026-06-15T08:21:02Z</dcterms:modified>
  <dc:title>Bible.com.au: سَمُوٍلِ ١ 7:1-17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