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5: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نَشَ قِلِسِتَكَيٍ كُنتِفِ بِرِن مَلَن، عٍ عٍ مَشْرِن، «وٌن مُنسٍ رَبَمَ عِسِرَيِلَ شَ عَلَ شَ سَاتّ كَنكِرَ رَ؟ عَ شَ شَنِن فَتِ.» عٍ نَشَ عِسِرَيِلَ مَرِفِ عَلَ شَ كَنكِرَ شَنِن فَتِ.]]></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نَ دَنفِ شَنبِ، عَلَتَلَ نَشَ عَ سّنبّ رَ مِنِ فَتِكَيٍ مَ، كٍلِقٍ عٍ شَ دِ مّيٍ مَ هَن عَ سَ دْشْ عٍ شَ قٌرِيٍ رَ. نَ قِ حَاشِ نَشَ دِن عٍ بِرِن 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كُي عٍ نَشَ عَلَ شَ كَنكِرَ شَنِن عٍكِرٌن. عَ تٌ سٌ نَا، عٍكِرٌنكَيٍ نَشَ فبٍلٍفبٍلٍ عَ قَلَقٍ رَ، «عٍ بَرَ عِسِرَيِلَكَيٍ شَ عَلَ شَ كَنكِرَ رَقَ مُشُ شْنيِ، عَلَكٌ عَ شَ مُشُ شَ مِشِيٍ قَ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قَن نَشَ قِلِسِتَكَيٍ كُنتِفِيٍ مَلَن، عٍ عَ قَلَ عٍ بّ، «وٌ شَ عِسِرَيِلَكَيٍ شَ عَلَ شَ كَنكِرَ رَفبِلٍن عَ يِرٍ، عَلَكٌ عَ نَشَ مُشُ شَ مِشِيٍ قَشَ.» نَ تَا بِرِن نُ بَرَ كْنتْقِلِ نَ قَشّ شَ قٍ رَ. عَلَ نُ بَرَ عَ سّنبّ مَسٍن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نَشٍيٍ مُ نُ قَشَ، قِ حَاشِ نَشَ دْشْ نٍيٍ مَ. حَمَ شَ مَشَندِ نَشَ تٍ هَن كٌورٍ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اتّ كَنكِرَ قِلِسِتَكَيٍ شْن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قِلِسِتَكَيٍ نَشَ عَلَ شَ سَاتّ كَنكِرَ سُشُ عٍبٍنٍسٍرِ، عٍ عَ شَنِن عَسِدٌ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شَنِن عٍ شَ كُيٍ شُنفبٍ دَفْن بَتُ بَنشِ، عٍ سَ عَ دْشْ نَ كُيٍ قّ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عِبَ، عَسِدٌدِكَيٍ نَشَ دَفْن لِ، عَ رَبِرَشِ عَ يَ تَفِ مَ عَلَ شَ سَاتّ كَنكِرَ بُن مَ. عٍ نَشَ عَ رَكٍلِ، عٍ عَ دْشْ عَ دْشْ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بَ، عٍ مَن نَشَ دَفْن لِ، عَ مَن نَبِرَشِ عَلَ شَ سَاتّ كَنكِرَ بُن مَ، عَ شُنيِ نُن عَ بّلّشّيٍ بٌلٌنشِ، عٍ سَشِ سٌدٍ دّ رَ. كُيٍ فُندِ نُ نَ عَ شَتِ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نَن عَ رَ، هَن يَكْسِ، دَفْن كُيٍ شَ سّرّشّدُبّيٍ نُن نَشٍيٍ بِرِن سٌمَ دَفْن بَتُ بَنشِ كُي عَسِدٌدِ، عٍ مُ لَن عٍ شَ عٍ سَنيِ تِ نَ سٌدٍ دّ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سّنبّ رَفٌرٌ عَسِدٌدِكَيٍ مَ، عَ كَسَرّ فبٍفبٍ رَبَ عٍ تَفِ، عَ عَ نِيَ قِيٍ شَ مِنِ عٍ مَ نَ لٌنفٌرِ بِرِ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 نَ قٍ تٌ، عٍ نَشَ عَ قَلَ، «عِسِرَيِلَ شَ عَلَ شَ سَاتّ كَنكِرَ مُ لُمَ وٌن شْنيِ، بَرِ مَ عَ نَ وٌن تَن نُن وٌن مَ عَلَ دَفْن حَشَنكَتَقٍ كِ قَنيِ.»]]></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2026-08-15T13:58:06Z</dcterms:created>
  <dcterms:modified xsi:type="dcterms:W3CDTF">2026-08-15T13:58:06Z</dcterms:modified>
  <dc:title>Bible.com.au: سَمُوٍلِ ١ 5:1-12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