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حَشَنكَتّ نَ وٌن بّ. ندٍ وٌن كَنتَمَ يِ عَلَ سّنبّمَيٍ مَ؟ عَلَيٍ نَن يِ كِ نَشٍيٍ فبَلٌي مْولِ بِرِن دْشْ مِسِرَكَيٍ مَ فبٍنفبٍرٍن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لِسِتَكَيٍ، وٌن شَ لِمَنِيَ، وٌن شَ لُ عَلْ شّمّ سّنبّمَيٍ، عَلَكٌ عِسِرَيِلَكَيٍ نَشَ نْ وٌن نَ عَلْ وٌن تَن نْشِ عٍ رَ كِ نَشّ. وٌن شَ قِندِ شّمّ سّنبّمَيٍ رَ، وٌن شَ فٍرٍ سٌ!»]]></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قِلِسِتَكَيٍ نَشَ فٍرٍ تِ، عٍ نَشَ عِسِرَيِلَكَيٍ بْنبْ هَن عٍ فِ عٍ سِفَ عٍ شْنيِ. نَ لْشْي كَسَرّ نَشَ فبٌ. عِسِرَيِلَكَ مِشِ وُلُ تٌنفٌ سَشَن نَشَ قَشَ نَ فٍرٍ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قِلِسِتَكَيٍ نَشَ عَلَ شَ سَاتّ كَنكِرَ سُشُ، عٍ قَ عٍلِ شَ دِ قِرِنيِيٍ شٌقِنِ نُن قِنٍشَسِ قَ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لْشْي بُنيَمِن بْنسْي مِشِ ندٍ نَشَ عَ فِ كٍلِقٍ فٍرٍ يِرٍ هَن سِلٌ تَا كُي. عَ شَ دُفِيٍ عِبْوشِ عَ مَ، شُبُتَنيِ سٌشِ عَ شُنيِ بِرِ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سٌ، عَ نَشَ عٍلِ لِ، عَ دْشْشِ كِرَ دّ رَ، بَرِ مَ عَ نُ كْنتْقِلِ كُي سَاتّ كَنكِرَ شَ قٍ رَ. شّيرَ قٍ نَشَن تٌ فٍرٍ يِرٍ عَ نَشَ نَ تَفِ رَبَ عَ بّ، تَاكَيٍ نَشَ فبٍلٍفبٍ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تٌ عٍ فبٍلٍفبٍلٍ شُي مّ، عَ نَشَ مَشْرِنيِ تِ، «مُنقٍ رَ عٍ نَ فبٍلٍفبٍلٍقٍ يِ كِ؟» شّيرَ نَشَ قَ عَ يِرٍ كٍرٍن نَ، عَ نَ شِبَارُ قَلَ عَ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نُ بَرَ حّ تٌنفٌ سٌلٌمَنَانِ نُن سٌلٌمَسَشَن سْتْ، عَ يَيٍ مُ نُ سٍسٍ تٌمَ سْنْ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يرَ نَشَ عَ قَلَ عٍلِ بّ، «ﭑ قَشِ ﭑ فِ رَ نّ يِ كِ كٍلِقٍ فٍرٍ يِرٍ.» عٍلِ نَشَ عَ مَشْرِن، «ﭑ مَ دِ، مُنسٍ دَنفِشِ نَا؟»]]></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يرَ نَشَ عَ يَابِ، «عِسِرَيِلَ عَ فِشِ نّ قِلِسِتَكَيٍ يَ رَ، نٍيٍ بَرَ نْ عٍ رَ عَ قَنيِ رَ. عِ شَ دِ قِرِنيِيٍ قَن بَرَ قَشَ، شٌقِنِ نُن قِنٍشَسِ. قِلِسِتَكَيٍ بَرَ عَلَ شَ سَاتّ كَنكِرَ سُ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اتّ كَنكِرَ لْي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قّ عَلَ شَ سَاتّ كَنكِرَ شَ قٍ مّ، عٍلِ نَشَ بِرَ عَ لٍفٍرٍ مَ تَا نَادّ سّيتِ مَ. عَ كٌبٍ نَشَ فِرَ، عَ نَشَ قَشَ، بَرِ مَ شّمْشِ تِرْنشِ نَن نُ عَ رَ. عَ نُ بَرَ قِندِ عِسِرَيِلَ يَرٍرَتِ رَ حّ تٌنفٌ نَانِ بُ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دِ قِنٍشَسِ شَ فِنّ نُ قُرُشِ، عَ فبٍ مُ نُ لُشِ عَ شَ دِ بَرِ. عَ تٌ عَ مّ عَ عَلَ شَ سَاتّ كَنكِرَ بَرَ سُشُ، عَ تَنُن نُن عَ شَ مْرِ قَن بَرَ قَشَ، عَ نَشَ عَ قٍلٍن عَ قُرِ مَ شْنّ كُي، عَ دِ بَرِ كٍ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نُ نَ قَشّ دّ نَن مَ، فِنّيٍ نَشَ عَ قَلَ عَ بّ، «عِ شَ لِمَنِيَ، عِ دِ شّمّ نَن بَرِشِ.» كْنْ عَ مُ عَ حْشْ يٌ سَشِ نَ وْيّنيِ شْن مَ، عَ مُ عَ يَا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دِيْرّ شِلِ سَ عِكَبٌدِ، نَشَن نُ وَ مَ عَ قَلَقٍ، «نْرّ بَرَ حْن عِسِرَيِلَ.» عَ نَ قَلَ نّ بَرِ مَ عَلَتَلَ شَ سَاتّ كَنكِرَ نُ بَرَ سُشُ، عَ شَ مْرِ نُن عَ تَنُن قَن نُ بَرَ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عَ قَلَ، «نْرّ بَرَ حْن عِسِرَيِلَ، بَرِ مَ عٍ بَرَ عَلَتَلَ شَ سَاتّ كَنكِرَ سُ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وَشَتِ سَمُوٍلِ نُ عَلَتَلَ شَ مَسٍنيِ كَوَندِ مَ عِسِرَيِلَكَيٍ بِرِن بّ.عِسِرَيِلَكَيٍ نَشَ مِنِ قِلِسِتَكَيٍ فٍرٍدٍ. عٍ نَشَ يٌنكِن عٍبٍنٍسٍرِ، قِلِسِتَكَيٍ نَشَ سَ يٌنكِن عَقٍ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لِسِتَكَيٍ نَشَ مِنِ عَ فٍرٍ كِ مَ عِسِرَيِلَكَيٍ يَ عِ. نَ فٍرٍ كُي عٍ نَشَ عِسِرَيِلَكَيٍ بْنبْ، عٍ مِشِ وُلُ نَانِ قَ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ورِيٍ تٌ فبِلٍن يٌنكِن يِرٍ، عِسِرَيِلَ قٌرِيٍ نَشَ مَشْرِنيِ تِ، «مُنقٍ رَ عَلَتَلَ عَ لُشِ قِلِسِتَكَيٍ شَ وٌن بْنبْ تٌ؟ وٌن شّي سِلٌ عَلَتَلَ شَ سَاتّ كَنكِرَ تٌنفٌدٍ. عَ شَ لُ وٌن تَفِ، عَ شَ قَ وٌن نَكِسِ وٌن يَشُي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مِشِيٍ شّي سِلٌ عَلَتَلَ شَ سَاتّ كَنكِرَ تٌنفٌدٍ، نَشَن دْشْشِ مَلٍكّ سَوُرّ قِرِنيِيٍ تَفِ. عٍلِ شَ دِ قِرِنيِيٍ شٌقِنِ نُن قِنٍشَسِ نَشَ نَ سَاتّ كَنكِرَ مَتِ هَن عِسِرَيِلَكَيٍ نُ يٌنكِنشِ دّن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شَ سَاتّ كَنكِرَ تٌ سٌ يٌنكِندٍ، عِسِرَيِلَكَيٍ نَشَ عٍ شُي عِتٍ هَن بْشِ قَ سّرّ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لِسِتَكَيٍ تٌ نَ مّ، عٍ نَشَ عَ قَلَ، «مُنسٍ نَ يِ شُي فبٍ رَ نَشَن تٍقٍ عِسِرَيِلَكَيٍ شْنيِ يِ كِ؟» عٍ تٌ عَ كٌلٌن عَ عَلَتَلَ شَ سَاتّ كَنكِرَ بَرَ قَ عِسِرَيِلَكَيٍ يٌنكِ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فَاشُ، بَرِ مَ عٍ نُ عَ قَلَمَ، «عَلَ بَرَ قَ عٍ يِرٍ. حَشَنكَتّ نَ وٌن بّ، نَشَن مَنِيّ مُ تٌشِ سِندٍن.]]></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2026-08-15T13:58:09Z</dcterms:created>
  <dcterms:modified xsi:type="dcterms:W3CDTF">2026-08-15T13:58:09Z</dcterms:modified>
  <dc:title>Bible.com.au: سَمُوٍلِ ١ 4:1-22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