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3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كُيٍ عِبَ، قِلِسِتَكَيٍ تٌ سِفَ قَشَ مِشِيٍ شَ سٍيٍ تٌنفٌدٍ، عٍ نَشَ سْلُ نُن عَ شَ دِ سَشَنيِيٍ قُرٍ تٌ فِلِبٌوَ فٍيَ قَ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سْلُ شُنيِ بٌلٌن، عٍ نَشَ عَ شَ فٍرٍ سٌسٍيٍ تٌنفٌ. عٍ نَشَ نَ شِبَارُ مَسٍن قِلِسِتَ بْشِ بِرِن مَ، عٍ شَ كُيٍ بَنشِيٍ نُن عٍ شَ حَمَ يَ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سْلُ شَ فٍرٍ سٌسٍ رَ سٌ عَسِتَرَتٍ كُيٍ شَ بَنشِ كُي، عٍ نَشَ عَ قُرٍ فبَكُ بٍتِ سَن تّتّ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بّسِكَيٍ فَلَدِ بْشِ مَ، عٍ تٌ عَ كٌلٌن قِلِسِتَكَيٍ قٍ نَشَن نَبَشِ سْلُ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 سْورِ فبَنفبَلَنيِيٍ نَشَ حّرّ نَ كْي بِرِن نَ، عٍ قَ سْلُ نُن عَ شَ دِ قُرٍيٍ تٌنفٌ بٍتِ سَن تّتّ رَ، عٍ فبِلٍن يَبّسِ. مّننِ عٍ نَشَ نَ قُرٍيٍ فَ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عٍ شْرِيٍ رَفَتَ تَمَرٍ بِلِ ندٍ بُن مَ يَبّسِ. عٍ نَشَ سُنيِ سُشُ شِ سٌلٌقٍرٍ بُن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لُ شَ قَ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قِلِسِتَكَيٍ نَشَ عِسِرَيِلَ فٍرٍ. عِسِرَيِلَكَيٍ نَشَ عٍ فِ عٍ يَ رَ، مِشِ فبٍفبٍ نَشَ قَشَ فِلِبٌوَ فٍيَ قَ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قِلِسِتَكَيٍ نَشَ سْلُ نُن عَ شَ دِيٍ رَشّتّن، عٍ قَ سْلُ شَ دِيٍ يٌنَتَن، عَبِنَدَبٌ، نُن مَلَكِسُوَ قَ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فٍرٍ نَشَ نْ سْلُ رَ. شَلِ وٌلِيٍ تٌ سْلُ سْشْ، عَ نُ سّرّنمَ عَ حَاشِ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لُ نَشَ عَ قَلَ عَ شَ سْورِ بّ، نَشَن نُ عَ فٍرٍ سٌسٍ مَشَنِنمَ، عَ نَشّ، «عِ شَ ﭑ قَشَ عِ شَ سَنتِدّفّمَ رَ، عَلَكٌ يِ سُننَتَرٍيٍ نَشَ ﭑ قَشَ شْنّ حَاشِ رَ.» سْلُ شَ سْورِ تٌ مُ تِن نَ رَبَدٍ فَاشُي شَ قٍ رَ، سْلُ نَشَ عَ يّتّ قَشَ عَ شَ سَنتِدّفّمَ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لُ شَ فٍرٍ سٌسٍ مَشَنِنمَ تٌ عَ تٌ سْلُ بَرَ قَشَ، نَ قَن نَشَ عَ يّتّ قَشَ عَ شَ سَنتِدّفّمَ رَ عَ قّ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لُ قَشَ نَ كِ نّ نَ لْشْي، عَ تَن نُن عَ شَ دِ سَشَنيِيٍ، عَ شَ سْورِ نَشَن نُ عَ شَ فٍرٍ سٌسٍ مَشَنِنمَ، نُن عَ شَ سْورِ بِرِ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رَيِلَكَ نَشٍيٍ نُ نَ فُلُنبَ نَاكِرِ مَ، نُن يُرُدّن شُرٍ نَاكِرِ مَ، نٍيٍ نَشَ عَ تٌ عَ عِسِرَيِلَ سْورِيٍ نَ عٍ فِقٍ. عٍ مَن نَشَ عَ تٌ عَ سْلُ نُن عَ شَ دِيٍ بَرَ قَشَ. نَ كُي عٍ نَشَ كٍلِ عٍ شَ تَايٍ شُن مَ، عٍ عٍ فِ. قِلِسِتَكَيٍ نَشَ سَبَتِ عٍ شَ تَايٍ كُي.]]></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2026-06-15T07:56:55Z</dcterms:created>
  <dcterms:modified xsi:type="dcterms:W3CDTF">2026-06-15T07:56:55Z</dcterms:modified>
  <dc:title>Bible.com.au: سَمُوٍلِ ١ 31:1-13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