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وُدَ نَشَ عَلَتَلَ مَشْرِن، عَ نَشّ، «شَ ﭑ سِفَ يِ مِشِيٍ قْشْ رَ، ﭑ نْمَ عٍ مَسْتْدٍ؟» عَلَتَلَ نَشَ عَ يَابِ، «عِ شَ سِفَ عٍ قْشْ رَ. عِ قَمَ نّ عٍ مَسْتْدٍ، عِ مَن فبِلٍنمَ نّ عٍ بِرِ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وُدَ نُن عَ شَ سْورِيٍ مِشِ كّمّ سٍننِ نَشَ سِفَ، عٍ قَ بٍسٌرِ شُرٍ 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شِ كّمّ قِرِن نَشَ لُ مّننِ تَفَنيِ شَ قٍ رَ. دَوُدَ نُن مِشِ كّمّ نَانِيٍ نَشَ سِفَ يَ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 مِسِرَكَ ندٍ لِ وُلَ عِ، عٍ نَشَ قَ عَ رَ دَوُدَ يِرٍ. عٍ نَشَ يٍ نُن دٌنسٍ ندٍ سٌ عَ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شْرّ نُن تَمَرٍ مْولِ ندٍ شَرَشِ. عَ تٌ فّ عَ دّفٍدٍ، عَ نَشَ عَ يّتّ كٌلٌن. عَ نُ بَرَ قّيحّن سَشَن نُن كْي سَشَن تِ، عَ مُ عَ دّفٍ، عَ مُ يٍ مِ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وُدَ نَشَ عَ مَشْرِن، «ندٍ شَ مِشِ نَ عِ رَ؟ عِ كٍلِ مِندٍن؟» عَ نَشَ عَ يَابِ، «مِسِرَكَ نَن ﭑ نَ، عَمَلّكِكَ ندٍ شَ كٌنيِ. عَ شِ سَشَن نَن يِ كِ، ﭑ مَرِفِ ﭑ نَبٌلٌشِ، بَرِ مَ ﭑ تٌ مُ يَلَ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شُ كٍرٍتِ نُن كَلٍبِ شَ مِشِيٍ بْنبْ نّ فبٍنفبٍرٍنيِ مَ، يُدَيَ. مُشُ تّ سٌ نّ سِكِلَفَ قَ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وُدَ نَشَ عَ مَشْرِن، «عِ نْمَ ﭑ شَنِندٍ يِ مِشِيٍ يِرٍ؟» عَ نَشَ عَ يَابِ، «شَ عِ كَلِ عَلَ رَ عَ عِ مُ ﭑ قَشَمَ، عَ عِ مُ ﭑ سَمَ ﭑ مَرِفِ بّلّشّ، ﭑ عِ شَنِنمَ نّ عٍ يِ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عَ نَشَ عٍ شَنِن عَمَلّكِكَيٍ يِرٍ. عٍ نَشَ عٍ لِ عٍ نُ نَ عٍ دّفٍقٍ، عٍ سِيسِقٍ سٍيٍ رَ عٍ نَشٍيٍ سْتْ فٍرٍ كُي قِلِسِتَ نُن يُدَيَ بْشِ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وُدَ نَشَ عٍ فٍرٍ، كٍلِ فّيسّفّ هَن نُنمَرٍ. مِشِ يٌ مُ نْ عَ فِدٍ، قٌ سّفّتَلَ مِشِ كّمّ نَانِ نَشٍيٍ سِفَ حْشْمّيٍ قَ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نُن عَمَلّكِكَيٍ شَ فٍ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مَلّكِكَيٍ سٍ نَشٍيٍ سُشُ، دَوُدَ نَشَ عَ بِرِن مَسْتْ، عَ نُن عَ شَ فِنّ قِرِنيِ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وُدَ نَشَ عَ شَ مِشِ بِرِن مَسْتْ، دِ مّيٍ بَ، قٌرِيٍ بَ، عَ نُن عٍ شَ سٍيٍ بِرِ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دَوُدَ نَشَ عٍ شَ شُرُ سٍ شُنفبٍيٍ نُن عَ لَنمَيٍ تٌنفٌ، مِشِيٍ قَ عَ قَلَ، «سٍيٍ نَن يَ دَوُدَ نَشٍيٍ سْتْ فٍرٍ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دَوُدَ نَشَ فبِلٍن نَ مِشِ كّمّ قِرِنيِيٍ يِرٍ، نَشٍيٍ نُ بَرَ لُ بٍسٌرِ شُرٍ تَفَنيِ شَ قٍ رَ. عٍ نَشَ مِنِ دَوُدَ نُن عَ قْشِرَبِرّيٍ مَ. دَوُدَ نَشَ عَ مَسٌ عٍ رَ، عَ عٍ شّي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 كٌبِ ندٍيٍ نَشٍيٍ نُ نَ دَوُدَ شَ سْورِ كّمّ نَانِ يَ مَ، نٍيٍ نَشَ عَ قَلَ، «يِ شّمّ نَشٍيٍ مُ بِرَ وٌن قْشْ رَ فٍرٍ كُي، عَ مُ لَنمَ عٍ شَ سٍسٍ سْتْ، قٌ عٍ شَ دِيٍ نُن عٍ شَ فِنّيٍ. عٍ شَ نٍيٍ تٌنفٌ، عٍ شَ سِفَ.»]]></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دَوُدَ نَشَ عَ قَلَ عٍ بّ، «ﭑ نفَشَكٍرٍنيِيٍ، وٌ نَشَ يِ مْولِ رَبَ سٍيٍ رَ عَلَتَلَ نَشٍيٍ قِشِ وٌن مَ، بَرِ مَ عَ بَرَ وٌن نَتَنفَ، عَ وٌن يَشُييٍ سَ وٌن بّلّ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دٍ وٌ شُي رَ مّمَ يِ قٍ كُي؟ عَ لَنمَ وٌن شَ سٍ بِرِن عِتَشُن وٌن مَ مِشِيٍ بِرِن نَ، نَشٍيٍ سِفَ فٍرٍ سٌدٍ نُن نَشٍيٍ لُ كٌتٍ سَن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لْشْي دَوُدَ نَشَ نَ قِندِ سّرِيّ رَ عِسِرَيِلَ بْشِ بِرِن مَ. هَن تٌ عَ نَ نَ كِ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تٌ سٌ سِكِلَفَ، دَوُدَ نَشَ عٍ سْتْسٍ سّيتِ رَ سَنبَ عَ شَنُنتٍنيِ يُدَ قٌرِيٍ مَ عَ قَلَقٍ رَ، «وٌ مَبِرِ نَن يِ كِ، مُشُ نَشٍيٍ سْتْشِ عَلَتَلَ يَشُييٍ 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نَ سٍيٍ رَ سَنبَ يِ مِشِيٍ مَ نَشٍيٍ نَ فٍرٍ كُي؛ بٍتٍلِكَيٍ، رَ مٌتِكَ نَشٍيٍ نُ نَ فبٍنفبٍرٍنيِ مَ، يَتِرِ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شِ سَشَن ندٍ، دَوُدَ نُن عَ شَ سْورِيٍ تٌ سٌ عٍ شْنيِ سِكِلَفَ، عٍ نَشَ عَ تٌ عَ عَمَلّكِكَيٍ نُ بَرَ سٌ نٍفٍوِ بْشِ مَ، عٍ سِكِلَفَ فَ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رٌوٍرِكَيٍ، سِقِمٌتِكَيٍ، عٍسِتٍمٌوَكَ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رَكَلِكَيٍ، يٍرَ مٍيلِ مِشِيٍ، كٍنِ مِشِ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هٌرٌ مَكَيٍ، بٌرِ عَسَنكَيٍ، عَتَكِ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هٍبِرٌنكَيٍ، نُن مِشِ نَشٍيٍ نُ نَ يِرٍ بِرِن دَوُدَ نُن عَ شَ سْورِيٍ سِفَ دّننَ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مِشِ بِرِن سُشُ، فِنّيٍ يٌ، شّمّيٍ يٌ، دِ مّيٍ يٌ، عٍ عٍ شَنِن عٍ حِحّ رَ عٍ شُ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نُن عَ شَ سْورِيٍ تٌ عٍ شْنيِ لِ، عٍ نَشَ عَ تٌ عٍ شَ تَا نُ فَنشِ، عٍ شَ فِنّيٍ نُن عٍ شَ دِيٍ نُ شَنِ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دَوُدَ نُن عَ شَ مِشِيٍ نَشَ وَ هَن عٍ تَفَ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مَلّكِكَيٍ نُ بَرَ دَوُدَ شَ فِنّ قِرِنيِيٍ قَن شَنِن؛ عَشِنٌوَ مَ يِسِرٍيلِكَ، نُن عَبِفَيِلِ كَرٍ مٍلٍكَ، نَبَلِ شَ كَاحّ فِ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دَوُدَ نَشَ تْورْ كِ قَنيِ، بَرِ مَ حَمَ نُ وَ مَ عَ مَفْنْقٍ. بِرِن بْحّ نُ رَحَاشُشِ عٍ مَ عٍ شَ دِيٍ شَ قٍ رَ، كْنْ دَوُدَ نَشَ لِمَنِيَ عَ شَشِلِ تِقٍ رَ عَ مَرِفِ عَلَتَلَ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قَلَ عَشِمٍلٍكِ شَ دِ عَبِيَتَرِ بّ، عَ نَشّ، «قَ عَلَتَلَ مَشْرِن سٍيٍ رَ.» عَبِيَتَرِ نَشَ قَ عَ رَ دَوُدَ شْن.]]></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2026-06-13T22:40:03Z</dcterms:created>
  <dcterms:modified xsi:type="dcterms:W3CDTF">2026-06-13T22:40:03Z</dcterms:modified>
  <dc:title>Bible.com.au: سَمُوٍلِ ١ 30:1-31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