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8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سَمُوٍلِ ١ 3: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لَتَلَ مَن نَشَ سَمُوٍلِ شِلِ عَ سَشَن ندٍ. سَمُوٍلِ نَشَ كٍلِ، عَ سِفَ عٍلِ يِرٍ، عَ عَ قَلَ عَ بّ، «عِ تٌ ﭑ شِلِ، ﭑ بَرَ قَ.» نَ كُي عٍلِ نَشَ عَ قَهَامُ عَ عَلَتَلَ نَن نَ قٌنِكٍ شِلِقٍ.]]></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لِ نَشَ عَ قَلَ سَمُوٍلِ بّ، «فبِلٍن عِ سَ عِ سَ. عِ نَ نَ شُي مّ سْنْن، عِ شَ عَ رَتِن، ‹عَلَتَلَ، وْيّن. عِ شَ كٌنيِ دِ عَ تُلِ مَتِمَ عِ رَ.›» سَمُوٍلِ نَشَ فبِلٍن، عَ سَ عَ سَ عَ سَدٍ.]]></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لَتَلَ نَشَ قَ عَ يِرٍ، عَ مَن نَشَ عَ شِلِ، «سَمُوٍلِ، سَمُوٍلِ.» سَمُوٍلِ نَشَ عَ رَتِن، «عَلَتَلَ، وْيّن. عِ شَ كٌنيِ دِ عَ تُلِ مَتِشِ عِ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لَتَلَ نَشَ عَ مَسٍن سَمُوٍلِ بّ، «ﭑ قَمَ نّ قٍ ندٍ رَبَدٍ عِسِرَيِلَ، نَشَن مِشِيٍ دّ عِشَرَ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لْشْي، ﭑ نَشَن بِرِن قَلَشِ عٍلِ شَ دٍنبَيَ شَ قٍ رَ، ﭑ عَ بِرِن نَكَمَلِمَ نّ، كٍلِقٍ عَ قْلّ هَن عَ رَحْن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ﭑ بَرَ عَ قَلَ عَ بّ، عَ ﭑ قَمَ نّ عَ شَ دٍنبَيَ حَشَنكَتَدٍ عَبَدَن عَ شَ يُنُبِ شَ قٍ رَ. عَ نُ عَ كٌلٌن عَ عَ شَ دِيٍ نَ ﭑ مَبٍرٍقٍ، كْنْ عَ تَن مُ تْنيِ دْشْ عٍ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نَن عَ رَ، ﭑ بَرَ ﭑ كَلِ عٍلِ شَ دٍنبَيَ شَ قٍ رَ، شُنسَرٍ يٌ مُ نَ عٍ بّ. سّرّشّ نُن هَدِيَ مُ نْمَ عٍ شَ يُنُبِيٍ شَقَرِدٍ.»]]></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سَمُوٍلِ نَشَ عَ سَ هَن فّيسّفّ، عَ قَ عَلَتَلَ شَ بَنشِ نَادّيٍ رَبِ. سَمُوٍلِ نُ فَاشُشِ عَ شَ لَامَتُنيِ يَبَدٍ عٍلِ بّ،]]></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كْنْ عٍلِ نَشَ عَ شِلِ، عَ عَ قَلَ عَ بّ، «ﭑ مَ دِ سَمُوٍلِ.» سَمُوٍلِ نَشَ عَ رَتِن، «ﭑ نَ 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لِ نَشَ عَ مَشْرِن، «عَلَتَلَ مُنسٍ مَسٍنشِ عِ بّ؟ عِ نَشَ سٍسٍ نْشُن ﭑ مَ. شَ عِ وْيّن كٍرٍن نْشُن ﭑ مَ، عَلَ شَ نَ سَرٍ رَفبِلٍن عِ مَ، عَ قَ ندٍ سَ نَ قَ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تَلَ سَمُوٍلِ شِلِ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كُي، سَمُوٍلِ نَشَ عَلَ شَ مَسٍنيِ بِرِن نَدَنفِ عٍلِ مَ، عَ مُ سٍسٍ نْشُن عَ مَ. عٍلِ نَشَ عَ قَلَ، «عَلَتَلَ نَن عَ رَ. عَ شَ عَ سَفٌ رَبَ.»]]></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سَمُوٍلِ نُ نَ مْقٍ، عَلَتَلَ قَن نُ نَ عَ قْشْ رَ. عَ مُ عَلَتَلَ شَ مَسٍنيِ يٌ رَبّحِنشِ.]]></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كٍلِقٍ دَنَ هَن بٍرِ سٍيبَ، عِسِرَيِلَ بِرِن نَشَ عَ كٌلٌن عَ سَمُوٍلِ قِندِشِ عَلَتَلَ شَ نَمِحْنمّ نَن 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لَتَلَ نُ لُمَ مِنِ رَ سَمُوٍلِ مَ سِلٌ، عَ عَ شَ مَسٍنيِ تِ عَ بّ.]]></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قٌنِكٍ سَمُوٍلِ نُ نَ عَلَتَلَ شَ وَلِ رَبَقٍ عٍلِ قّ مَ. نَ تّمُي عَلَتَلَ مُ نُ وْيّنمَ مِشِيٍ بّ عَ فبٍ رَ، عَ شَ لَامَتُنيِيٍ قَن مُ نُ وُيَ.]]></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كْي ندٍ رَ عٍلِ سّرّشّدُبّ نُ سَشِ عَ شَ كٌنكٌي كُي. عَ يَيٍ مُ نُ سٍ تٌمَ عَ قَنيِ رَ، عَ فبٍ مُ نُ لُشِ عَ شَ قِندِ دْنشُي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لَ شَ لَنثُي مُ نُ شُبٍنشِ سِندٍن. سَمُوٍلِ تَن نُ عَ سَشِ عَلَتَلَ شَ بَنشِ كُي، سَاتّ كَنكِرَ نُ نَ دّننَشّ.]]></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لَتَلَ نَشَ سَمُوٍلِ شِلِ. سَمُوٍلِ نَشَ عَ رَتِن، «ﭑ تَن نَن 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كُي عَ نَشَ سِفَ عَ فِ رَ عٍلِ يِرٍ، عَ عَ قَلَ عَ بّ، «ﭑ بَرَ قَ عِ شَ شِلِ مَ.» عٍلِ نَشَ عَ يَابِ، «عَدٍ، ﭑ مُ عِ شِلِ دٍ. سِفَ، عِ عِ سَ.» سَمُوٍلِ نَشَ فبِلٍن، عَ سَ عَ سَ.]]></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لَتَلَ مَن نَشَ سَمُوٍلِ شِلِ. سَمُوٍلِ نَشَ كٍلِ، عَ سِفَ عٍلِ يِرٍ، عَ عَ قَلَ عَ بّ، «عِ تٌ ﭑ شِلِ، ﭑ بَرَ قَ» عٍلِ نَشَ عَ يَابِ، «عَدٍ، ﭑ مُ عِ شِلِ. سِفَ، عِ سَ عِ سَ.»]]></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سَمُوٍلِ مُ نُ عَلَتَلَ كٌلٌنشِ سِندٍن، بَرِ مَ هَن نَ تّمُي عَلَتَلَ مُ نُ وْيّن عَ بّ.]]></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2026-06-15T08:19:10Z</dcterms:created>
  <dcterms:modified xsi:type="dcterms:W3CDTF">2026-06-15T08:19:10Z</dcterms:modified>
  <dc:title>Bible.com.au: سَمُوٍلِ ١ 3:1-21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