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عَ مَشْرِن، «ﭑ تَن عِ شَ كٌنيِ، ﭑ مُنسٍ رَبَشِ، نَشَن مُ رَقَنشِ عِ مَ، نَشَن عَ نِيَمَ ﭑ شَ فبِلٍن ﭑ مَرِفِ يَشُييٍ فٍرٍقٍ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كِسِ نَشَ دَوُدَ يَابِ، عَ نَشّ، «ﭑ عَ كٌلٌن. عِ رَقَن ﭑ مَ عَلْ عَلَتَلَ شَ شّيرَ، كْنْ قِلِسِتَ سْورِ مَنفّيٍ نَشّ، ‹مُشُ مُ تِنمَ عَ شَ بِرَ مُشُ قْشْ رَ فٍرٍ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رَ، تِنَ سُبَشّ عِ تَن نُن عِ شَ مَنفّ شَ سْورِيٍ، نَشٍيٍ قَشِ عِ قْشْ رَ، وٌ شَ فبِ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ن عَ شَ سْورِيٍ نَشَ كٍلِ سُبَشّ مَ، عٍ فبِلٍن قِلِسِتَ بْشِ مَ. قِلِسِتَكَيٍ تَن نَشَ تٍ يِسِرٍي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كٍلِقٍ قِلِسِتَكَيٍ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لِسِتَكَيٍ نَشَ عٍ شَ سْورِيٍ مَلَن عَقٍكِ، عِسِرَيِلَكَيٍ تَن نَشَ عٍ شَ سْورِيٍ مَلَن دُلٌنيِ يِرٍ يِسِرٍيلِ مَ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لِسِتَكَيٍ شَ سْورِ مَنفّيٍ نُ حّرّ مَ عٍ شَ فَلِيٍ يَ رَ، ندٍيٍ لَنشِ مِشِ كّمّ مَ، ندٍيٍ نُ لَنشِ مِشِ وُلُ مَ. دَوُدَ نُن عَ شَ سْورِيٍ نُ نَ عٍ شَنبِ رَ مَنفّ عَكِسِ سّيتِ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لِسِتَ سْورِ مَنفّيٍ نَشَ عَكِسِ مَشْرِن، «ثٍ، يِ عِسِرَيِلَكَيٍ نَ مُنسٍ رَبَقٍ بٍ؟» عَكِسِ نَشَ عٍ يَابِ، عَ نَشّ، «دَوُدَ نَن عَ رَ، نَشَن نُ قِندِشِ عِسِرَيِلَ مَنفّ سْلُ شَ مِشِ رَ، كْنْ عَ نَ ﭑ قْشْ رَ كَبِ حّ وُيَشِ. هَن يَكْسِ ﭑ مُ قٍ حَاشِ يٌ تٌشِ عَ رَ، كَبِ عَ نَشَ سٌ ﭑ شْ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لِسِتَ سْورِ مَنفّيٍ نَشَ شْنْ عَكِسِ مَ نَ شَ قٍ رَ، عٍ قَ عَ قَلَ عَ بّ، «عَ لَنمَ عِ شَ دَوُدَ رَفبِلٍن يِرٍ، عِ دّننَشّ سٌشِ عَ يِ رَ. عَ مُ لَنمَ عَ شَ بِرَ وٌن قْشْ رَ، عَلَكٌ عَ نَشَ وٌن يَنقَ فٍرٍ كُي. نَ يَنقَنتٍيَ مْولِ مُ نْمَ شّ عَ نِيَدٍ سْلُ شَ دِحّ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يٍ نُ سِفِ سَمَ، عٍ قَرٍ بٌرٌن دَوُدَ مَتْشْقٍ رَ. عٍ نُ عَ قَلَ، ‹سْلُ بَرَ مِشِ وُلُ كٍرٍن قَشَ، كْنْ دَوُدَ تَن بَرَ مِشِ وُلُ قُ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كِسِ نَشَ دَوُدَ شِلِ، عَ عَ قَلَ عَ بّ، «ﭑ بَرَ ﭑ كَلِ عَلَتَلَ رَ، عِ تِنشِن. ﭑ نُ وَ مَ نّ، وٌن بِرِن شَ سِفَ فٍرٍ كُي، وٌن مَن قَ، بَرِ مَ ﭑ مُ قٍ حَاشِ يٌ تٌشِ عِ رَ. كْنْ عِ مُ رَقَن ﭑ مَ سْورِ مَنفّ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ن نَبَمَ، عِ شَ فبِلٍن مُشُ قْشْ رَ بْحّسَ كُي، عَلَكٌ قِلِسِتَ سْورِ مَنفّيٍ بْحّ نَشَ رَحَاشُ عٍ مَ.»]]></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سَمُوٍلِ ١ 29:1-11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